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5.svg" ContentType="image/svg+xml"/>
  <Override PartName="/ppt/media/image129.svg" ContentType="image/svg+xml"/>
  <Override PartName="/ppt/media/image134.svg" ContentType="image/svg+xml"/>
  <Override PartName="/ppt/media/image156.svg" ContentType="image/svg+xml"/>
  <Override PartName="/ppt/media/image37.svg" ContentType="image/svg+xml"/>
  <Override PartName="/ppt/media/image3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89"/>
  </p:handoutMasterIdLst>
  <p:sldIdLst>
    <p:sldId id="265" r:id="rId3"/>
    <p:sldId id="256" r:id="rId4"/>
    <p:sldId id="344" r:id="rId5"/>
    <p:sldId id="275" r:id="rId6"/>
    <p:sldId id="276" r:id="rId7"/>
    <p:sldId id="278" r:id="rId8"/>
    <p:sldId id="277"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300" r:id="rId30"/>
    <p:sldId id="299" r:id="rId31"/>
    <p:sldId id="301" r:id="rId32"/>
    <p:sldId id="302" r:id="rId33"/>
    <p:sldId id="303" r:id="rId34"/>
    <p:sldId id="304" r:id="rId35"/>
    <p:sldId id="305" r:id="rId36"/>
    <p:sldId id="306" r:id="rId37"/>
    <p:sldId id="313" r:id="rId39"/>
    <p:sldId id="307" r:id="rId40"/>
    <p:sldId id="308" r:id="rId41"/>
    <p:sldId id="309" r:id="rId42"/>
    <p:sldId id="310" r:id="rId43"/>
    <p:sldId id="311" r:id="rId44"/>
    <p:sldId id="312"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274" r:id="rId72"/>
    <p:sldId id="257" r:id="rId73"/>
    <p:sldId id="258" r:id="rId74"/>
    <p:sldId id="259" r:id="rId75"/>
    <p:sldId id="260" r:id="rId76"/>
    <p:sldId id="261" r:id="rId77"/>
    <p:sldId id="262" r:id="rId78"/>
    <p:sldId id="263" r:id="rId79"/>
    <p:sldId id="264" r:id="rId80"/>
    <p:sldId id="266" r:id="rId81"/>
    <p:sldId id="267" r:id="rId82"/>
    <p:sldId id="268" r:id="rId83"/>
    <p:sldId id="269" r:id="rId84"/>
    <p:sldId id="271" r:id="rId85"/>
    <p:sldId id="270" r:id="rId86"/>
    <p:sldId id="272" r:id="rId87"/>
    <p:sldId id="273" r:id="rId88"/>
  </p:sldIdLst>
  <p:sldSz cx="12192000" cy="6858000"/>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userDrawn="1">
          <p15:clr>
            <a:srgbClr val="A4A3A4"/>
          </p15:clr>
        </p15:guide>
        <p15:guide id="2" pos="3782" userDrawn="1">
          <p15:clr>
            <a:srgbClr val="A4A3A4"/>
          </p15:clr>
        </p15:guide>
        <p15:guide id="3" pos="7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3D6A"/>
    <a:srgbClr val="6A95C9"/>
    <a:srgbClr val="3B70B3"/>
    <a:srgbClr val="0F2749"/>
    <a:srgbClr val="A7C6E7"/>
    <a:srgbClr val="F6AC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102"/>
        <p:guide pos="3782"/>
        <p:guide pos="70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13.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7.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jpe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2" Type="http://schemas.openxmlformats.org/officeDocument/2006/relationships/slideLayout" Target="../slideLayouts/slideLayout1.xml"/><Relationship Id="rId11" Type="http://schemas.openxmlformats.org/officeDocument/2006/relationships/image" Target="../media/image55.png"/><Relationship Id="rId10" Type="http://schemas.openxmlformats.org/officeDocument/2006/relationships/image" Target="../media/image54.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jpeg"/><Relationship Id="rId1"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so.csdn.net/so/search?q=%E9%9B%86%E5%90%88&amp;spm=1001.2101.3001.7020" TargetMode="External"/><Relationship Id="rId1" Type="http://schemas.openxmlformats.org/officeDocument/2006/relationships/image" Target="../media/image60.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tags" Target="../tags/tag4.xml"/><Relationship Id="rId4" Type="http://schemas.openxmlformats.org/officeDocument/2006/relationships/image" Target="../media/image64.jpeg"/><Relationship Id="rId3" Type="http://schemas.openxmlformats.org/officeDocument/2006/relationships/tags" Target="../tags/tag3.xml"/><Relationship Id="rId2" Type="http://schemas.openxmlformats.org/officeDocument/2006/relationships/image" Target="../media/image63.jpeg"/><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9" Type="http://schemas.openxmlformats.org/officeDocument/2006/relationships/image" Target="../media/image73.jpeg"/><Relationship Id="rId8" Type="http://schemas.openxmlformats.org/officeDocument/2006/relationships/image" Target="../media/image63.jpeg"/><Relationship Id="rId7" Type="http://schemas.openxmlformats.org/officeDocument/2006/relationships/image" Target="../media/image72.jpeg"/><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 Id="rId3" Type="http://schemas.openxmlformats.org/officeDocument/2006/relationships/image" Target="../media/image68.jpeg"/><Relationship Id="rId2" Type="http://schemas.openxmlformats.org/officeDocument/2006/relationships/image" Target="../media/image67.jpeg"/><Relationship Id="rId14" Type="http://schemas.openxmlformats.org/officeDocument/2006/relationships/notesSlide" Target="../notesSlides/notesSlide1.xml"/><Relationship Id="rId13" Type="http://schemas.openxmlformats.org/officeDocument/2006/relationships/slideLayout" Target="../slideLayouts/slideLayout1.xml"/><Relationship Id="rId12" Type="http://schemas.openxmlformats.org/officeDocument/2006/relationships/image" Target="../media/image76.jpeg"/><Relationship Id="rId11" Type="http://schemas.openxmlformats.org/officeDocument/2006/relationships/image" Target="../media/image75.jpeg"/><Relationship Id="rId10" Type="http://schemas.openxmlformats.org/officeDocument/2006/relationships/image" Target="../media/image74.jpeg"/><Relationship Id="rId1" Type="http://schemas.openxmlformats.org/officeDocument/2006/relationships/image" Target="../media/image66.jpe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86.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9.png"/><Relationship Id="rId3" Type="http://schemas.openxmlformats.org/officeDocument/2006/relationships/tags" Target="../tags/tag6.xml"/><Relationship Id="rId2" Type="http://schemas.openxmlformats.org/officeDocument/2006/relationships/image" Target="../media/image88.png"/><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tags" Target="../tags/tag9.xml"/><Relationship Id="rId4" Type="http://schemas.openxmlformats.org/officeDocument/2006/relationships/image" Target="../media/image89.png"/><Relationship Id="rId3" Type="http://schemas.openxmlformats.org/officeDocument/2006/relationships/tags" Target="../tags/tag8.xml"/><Relationship Id="rId2" Type="http://schemas.openxmlformats.org/officeDocument/2006/relationships/image" Target="../media/image88.png"/><Relationship Id="rId1" Type="http://schemas.openxmlformats.org/officeDocument/2006/relationships/tags" Target="../tags/tag7.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tags" Target="../tags/tag10.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8.png"/><Relationship Id="rId1"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0.png"/><Relationship Id="rId1" Type="http://schemas.openxmlformats.org/officeDocument/2006/relationships/image" Target="../media/image99.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2.png"/><Relationship Id="rId3" Type="http://schemas.openxmlformats.org/officeDocument/2006/relationships/tags" Target="../tags/tag12.xml"/><Relationship Id="rId2" Type="http://schemas.openxmlformats.org/officeDocument/2006/relationships/image" Target="../media/image101.png"/><Relationship Id="rId1" Type="http://schemas.openxmlformats.org/officeDocument/2006/relationships/tags" Target="../tags/tag1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5.svg"/><Relationship Id="rId1"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5.svg"/><Relationship Id="rId1" Type="http://schemas.openxmlformats.org/officeDocument/2006/relationships/image" Target="../media/image10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6.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8.png"/><Relationship Id="rId1"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0.png"/><Relationship Id="rId1" Type="http://schemas.openxmlformats.org/officeDocument/2006/relationships/image" Target="../media/image1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1.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6.png"/><Relationship Id="rId1" Type="http://schemas.openxmlformats.org/officeDocument/2006/relationships/image" Target="../media/image12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7.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image" Target="../media/image13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2.png"/><Relationship Id="rId1" Type="http://schemas.openxmlformats.org/officeDocument/2006/relationships/image" Target="../media/image14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image" Target="../media/image153.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56.svg"/><Relationship Id="rId1" Type="http://schemas.openxmlformats.org/officeDocument/2006/relationships/image" Target="../media/image15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 name="任意多边形: 形状 113"/>
          <p:cNvSpPr/>
          <p:nvPr userDrawn="1"/>
        </p:nvSpPr>
        <p:spPr>
          <a:xfrm>
            <a:off x="0" y="4171835"/>
            <a:ext cx="12192000" cy="2686165"/>
          </a:xfrm>
          <a:custGeom>
            <a:avLst/>
            <a:gdLst>
              <a:gd name="connsiteX0" fmla="*/ 12192000 w 12192000"/>
              <a:gd name="connsiteY0" fmla="*/ 0 h 2686165"/>
              <a:gd name="connsiteX1" fmla="*/ 12192000 w 12192000"/>
              <a:gd name="connsiteY1" fmla="*/ 2686165 h 2686165"/>
              <a:gd name="connsiteX2" fmla="*/ 0 w 12192000"/>
              <a:gd name="connsiteY2" fmla="*/ 2686165 h 2686165"/>
              <a:gd name="connsiteX3" fmla="*/ 0 w 12192000"/>
              <a:gd name="connsiteY3" fmla="*/ 12590 h 2686165"/>
              <a:gd name="connsiteX4" fmla="*/ 506496 w 12192000"/>
              <a:gd name="connsiteY4" fmla="*/ 444441 h 2686165"/>
              <a:gd name="connsiteX5" fmla="*/ 6089650 w 12192000"/>
              <a:gd name="connsiteY5" fmla="*/ 2236532 h 2686165"/>
              <a:gd name="connsiteX6" fmla="*/ 12182411 w 12192000"/>
              <a:gd name="connsiteY6" fmla="*/ 9938 h 26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686165">
                <a:moveTo>
                  <a:pt x="12192000" y="0"/>
                </a:moveTo>
                <a:lnTo>
                  <a:pt x="12192000" y="2686165"/>
                </a:lnTo>
                <a:lnTo>
                  <a:pt x="0" y="2686165"/>
                </a:lnTo>
                <a:lnTo>
                  <a:pt x="0" y="12590"/>
                </a:lnTo>
                <a:lnTo>
                  <a:pt x="506496" y="444441"/>
                </a:lnTo>
                <a:cubicBezTo>
                  <a:pt x="1935350" y="1551688"/>
                  <a:pt x="3909293" y="2236532"/>
                  <a:pt x="6089650" y="2236532"/>
                </a:cubicBezTo>
                <a:cubicBezTo>
                  <a:pt x="8542552" y="2236532"/>
                  <a:pt x="10734211" y="1369776"/>
                  <a:pt x="12182411" y="9938"/>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6" name="任意多边形: 形状 115"/>
          <p:cNvSpPr/>
          <p:nvPr userDrawn="1"/>
        </p:nvSpPr>
        <p:spPr>
          <a:xfrm>
            <a:off x="0" y="4869506"/>
            <a:ext cx="12192000" cy="1988494"/>
          </a:xfrm>
          <a:custGeom>
            <a:avLst/>
            <a:gdLst>
              <a:gd name="connsiteX0" fmla="*/ 12192000 w 12192000"/>
              <a:gd name="connsiteY0" fmla="*/ 0 h 1988494"/>
              <a:gd name="connsiteX1" fmla="*/ 12192000 w 12192000"/>
              <a:gd name="connsiteY1" fmla="*/ 1988494 h 1988494"/>
              <a:gd name="connsiteX2" fmla="*/ 0 w 12192000"/>
              <a:gd name="connsiteY2" fmla="*/ 1988494 h 1988494"/>
              <a:gd name="connsiteX3" fmla="*/ 0 w 12192000"/>
              <a:gd name="connsiteY3" fmla="*/ 8696 h 1988494"/>
              <a:gd name="connsiteX4" fmla="*/ 506496 w 12192000"/>
              <a:gd name="connsiteY4" fmla="*/ 306989 h 1988494"/>
              <a:gd name="connsiteX5" fmla="*/ 6089650 w 12192000"/>
              <a:gd name="connsiteY5" fmla="*/ 1544841 h 1988494"/>
              <a:gd name="connsiteX6" fmla="*/ 12182411 w 12192000"/>
              <a:gd name="connsiteY6" fmla="*/ 6864 h 198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988494">
                <a:moveTo>
                  <a:pt x="12192000" y="0"/>
                </a:moveTo>
                <a:lnTo>
                  <a:pt x="12192000" y="1988494"/>
                </a:lnTo>
                <a:lnTo>
                  <a:pt x="0" y="1988494"/>
                </a:lnTo>
                <a:lnTo>
                  <a:pt x="0" y="8696"/>
                </a:lnTo>
                <a:lnTo>
                  <a:pt x="506496" y="306989"/>
                </a:lnTo>
                <a:cubicBezTo>
                  <a:pt x="1935350" y="1071799"/>
                  <a:pt x="3909293" y="1544841"/>
                  <a:pt x="6089650" y="1544841"/>
                </a:cubicBezTo>
                <a:cubicBezTo>
                  <a:pt x="8542552" y="1544841"/>
                  <a:pt x="10734211" y="946146"/>
                  <a:pt x="12182411" y="6864"/>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8" name="任意多边形: 形状 117"/>
          <p:cNvSpPr/>
          <p:nvPr userDrawn="1"/>
        </p:nvSpPr>
        <p:spPr>
          <a:xfrm>
            <a:off x="0" y="5723020"/>
            <a:ext cx="12192000" cy="1134980"/>
          </a:xfrm>
          <a:custGeom>
            <a:avLst/>
            <a:gdLst>
              <a:gd name="connsiteX0" fmla="*/ 12192000 w 12192000"/>
              <a:gd name="connsiteY0" fmla="*/ 0 h 1134980"/>
              <a:gd name="connsiteX1" fmla="*/ 12192000 w 12192000"/>
              <a:gd name="connsiteY1" fmla="*/ 1134980 h 1134980"/>
              <a:gd name="connsiteX2" fmla="*/ 0 w 12192000"/>
              <a:gd name="connsiteY2" fmla="*/ 1134980 h 1134980"/>
              <a:gd name="connsiteX3" fmla="*/ 0 w 12192000"/>
              <a:gd name="connsiteY3" fmla="*/ 3918 h 1134980"/>
              <a:gd name="connsiteX4" fmla="*/ 506496 w 12192000"/>
              <a:gd name="connsiteY4" fmla="*/ 138307 h 1134980"/>
              <a:gd name="connsiteX5" fmla="*/ 6089650 w 12192000"/>
              <a:gd name="connsiteY5" fmla="*/ 695995 h 1134980"/>
              <a:gd name="connsiteX6" fmla="*/ 12182411 w 12192000"/>
              <a:gd name="connsiteY6" fmla="*/ 3093 h 113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134980">
                <a:moveTo>
                  <a:pt x="12192000" y="0"/>
                </a:moveTo>
                <a:lnTo>
                  <a:pt x="12192000" y="1134980"/>
                </a:lnTo>
                <a:lnTo>
                  <a:pt x="0" y="1134980"/>
                </a:lnTo>
                <a:lnTo>
                  <a:pt x="0" y="3918"/>
                </a:lnTo>
                <a:lnTo>
                  <a:pt x="506496" y="138307"/>
                </a:lnTo>
                <a:cubicBezTo>
                  <a:pt x="1935350" y="482876"/>
                  <a:pt x="3909293" y="695995"/>
                  <a:pt x="6089650" y="695995"/>
                </a:cubicBezTo>
                <a:cubicBezTo>
                  <a:pt x="8542552" y="695995"/>
                  <a:pt x="10734211" y="426266"/>
                  <a:pt x="12182411" y="3093"/>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6" name="文本框 5"/>
          <p:cNvSpPr txBox="1"/>
          <p:nvPr/>
        </p:nvSpPr>
        <p:spPr>
          <a:xfrm>
            <a:off x="842645" y="2449830"/>
            <a:ext cx="10599420" cy="922020"/>
          </a:xfrm>
          <a:prstGeom prst="rect">
            <a:avLst/>
          </a:prstGeom>
          <a:noFill/>
        </p:spPr>
        <p:txBody>
          <a:bodyPr wrap="square" rtlCol="0">
            <a:spAutoFit/>
          </a:bodyPr>
          <a:p>
            <a:r>
              <a:rPr lang="zh-CN" altLang="en-US" sz="5400" b="1"/>
              <a:t>数智驱动的产品创新涌现设计研究</a:t>
            </a:r>
            <a:endParaRPr lang="zh-CN" altLang="en-US" sz="5400" b="1"/>
          </a:p>
        </p:txBody>
      </p:sp>
      <p:sp>
        <p:nvSpPr>
          <p:cNvPr id="9" name="文本框 8"/>
          <p:cNvSpPr txBox="1"/>
          <p:nvPr/>
        </p:nvSpPr>
        <p:spPr>
          <a:xfrm>
            <a:off x="5792470" y="4715510"/>
            <a:ext cx="737870" cy="351155"/>
          </a:xfrm>
          <a:prstGeom prst="rect">
            <a:avLst/>
          </a:prstGeom>
          <a:noFill/>
        </p:spPr>
        <p:txBody>
          <a:bodyPr wrap="square" rtlCol="0">
            <a:noAutofit/>
          </a:bodyPr>
          <a:p>
            <a:r>
              <a:rPr lang="zh-CN" altLang="en-US" sz="1200"/>
              <a:t>鱼宝银</a:t>
            </a:r>
            <a:endParaRPr lang="zh-CN" altLang="en-US" sz="1200"/>
          </a:p>
        </p:txBody>
      </p:sp>
      <p:sp>
        <p:nvSpPr>
          <p:cNvPr id="11" name="文本框 10"/>
          <p:cNvSpPr txBox="1"/>
          <p:nvPr/>
        </p:nvSpPr>
        <p:spPr>
          <a:xfrm>
            <a:off x="5687378" y="5271135"/>
            <a:ext cx="954405" cy="275590"/>
          </a:xfrm>
          <a:prstGeom prst="rect">
            <a:avLst/>
          </a:prstGeom>
          <a:noFill/>
        </p:spPr>
        <p:txBody>
          <a:bodyPr wrap="square" rtlCol="0">
            <a:spAutoFit/>
          </a:bodyPr>
          <a:p>
            <a:r>
              <a:rPr lang="en-US" sz="1200"/>
              <a:t>2025.09.27</a:t>
            </a:r>
            <a:endParaRPr lang="en-US" sz="1200"/>
          </a:p>
        </p:txBody>
      </p:sp>
      <p:sp>
        <p:nvSpPr>
          <p:cNvPr id="16" name="文本框 15"/>
          <p:cNvSpPr txBox="1"/>
          <p:nvPr/>
        </p:nvSpPr>
        <p:spPr>
          <a:xfrm>
            <a:off x="1066800" y="3435350"/>
            <a:ext cx="10083165" cy="429895"/>
          </a:xfrm>
          <a:prstGeom prst="rect">
            <a:avLst/>
          </a:prstGeom>
          <a:noFill/>
        </p:spPr>
        <p:txBody>
          <a:bodyPr wrap="square" rtlCol="0">
            <a:spAutoFit/>
          </a:bodyPr>
          <a:p>
            <a:r>
              <a:rPr lang="en-US" altLang="zh-CN" sz="2200">
                <a:cs typeface="+mn-lt"/>
              </a:rPr>
              <a:t>Research on Emergent Design for Digital-Intelligence-Driven Product Innovation</a:t>
            </a:r>
            <a:endParaRPr lang="en-US" altLang="zh-CN" sz="2200">
              <a:cs typeface="+mn-lt"/>
            </a:endParaRPr>
          </a:p>
        </p:txBody>
      </p:sp>
      <p:sp>
        <p:nvSpPr>
          <p:cNvPr id="58" name="矩形 57"/>
          <p:cNvSpPr/>
          <p:nvPr userDrawn="1"/>
        </p:nvSpPr>
        <p:spPr>
          <a:xfrm flipH="1">
            <a:off x="5705289" y="4088242"/>
            <a:ext cx="311943" cy="311943"/>
          </a:xfrm>
          <a:prstGeom prst="rect">
            <a:avLst/>
          </a:prstGeom>
          <a:solidFill>
            <a:srgbClr val="FFFFFF"/>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61" name="任意多边形: 形状 60"/>
          <p:cNvSpPr/>
          <p:nvPr userDrawn="1"/>
        </p:nvSpPr>
        <p:spPr>
          <a:xfrm rot="16200000">
            <a:off x="5805657" y="4217620"/>
            <a:ext cx="111208" cy="53186"/>
          </a:xfrm>
          <a:custGeom>
            <a:avLst/>
            <a:gdLst>
              <a:gd name="connsiteX0" fmla="*/ 0 w 109537"/>
              <a:gd name="connsiteY0" fmla="*/ 50006 h 52387"/>
              <a:gd name="connsiteX1" fmla="*/ 57150 w 109537"/>
              <a:gd name="connsiteY1" fmla="*/ 0 h 52387"/>
              <a:gd name="connsiteX2" fmla="*/ 109537 w 109537"/>
              <a:gd name="connsiteY2" fmla="*/ 52387 h 52387"/>
            </a:gdLst>
            <a:ahLst/>
            <a:cxnLst>
              <a:cxn ang="0">
                <a:pos x="connsiteX0" y="connsiteY0"/>
              </a:cxn>
              <a:cxn ang="0">
                <a:pos x="connsiteX1" y="connsiteY1"/>
              </a:cxn>
              <a:cxn ang="0">
                <a:pos x="connsiteX2" y="connsiteY2"/>
              </a:cxn>
            </a:cxnLst>
            <a:rect l="l" t="t" r="r" b="b"/>
            <a:pathLst>
              <a:path w="109537" h="52387">
                <a:moveTo>
                  <a:pt x="0" y="50006"/>
                </a:moveTo>
                <a:lnTo>
                  <a:pt x="57150" y="0"/>
                </a:lnTo>
                <a:lnTo>
                  <a:pt x="109537" y="52387"/>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userDrawn="1"/>
        </p:nvSpPr>
        <p:spPr>
          <a:xfrm rot="10800000" flipH="1" flipV="1">
            <a:off x="6167760" y="4088242"/>
            <a:ext cx="311943" cy="311943"/>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60" name="任意多边形: 形状 59"/>
          <p:cNvSpPr/>
          <p:nvPr userDrawn="1"/>
        </p:nvSpPr>
        <p:spPr>
          <a:xfrm rot="16200000" flipV="1">
            <a:off x="6268127" y="4217620"/>
            <a:ext cx="111208" cy="53186"/>
          </a:xfrm>
          <a:custGeom>
            <a:avLst/>
            <a:gdLst>
              <a:gd name="connsiteX0" fmla="*/ 0 w 109537"/>
              <a:gd name="connsiteY0" fmla="*/ 50006 h 52387"/>
              <a:gd name="connsiteX1" fmla="*/ 57150 w 109537"/>
              <a:gd name="connsiteY1" fmla="*/ 0 h 52387"/>
              <a:gd name="connsiteX2" fmla="*/ 109537 w 109537"/>
              <a:gd name="connsiteY2" fmla="*/ 52387 h 52387"/>
            </a:gdLst>
            <a:ahLst/>
            <a:cxnLst>
              <a:cxn ang="0">
                <a:pos x="connsiteX0" y="connsiteY0"/>
              </a:cxn>
              <a:cxn ang="0">
                <a:pos x="connsiteX1" y="connsiteY1"/>
              </a:cxn>
              <a:cxn ang="0">
                <a:pos x="connsiteX2" y="connsiteY2"/>
              </a:cxn>
            </a:cxnLst>
            <a:rect l="l" t="t" r="r" b="b"/>
            <a:pathLst>
              <a:path w="109537" h="52387">
                <a:moveTo>
                  <a:pt x="0" y="50006"/>
                </a:moveTo>
                <a:lnTo>
                  <a:pt x="57150" y="0"/>
                </a:lnTo>
                <a:lnTo>
                  <a:pt x="109537" y="52387"/>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6" name="文本框 25"/>
          <p:cNvSpPr txBox="1"/>
          <p:nvPr/>
        </p:nvSpPr>
        <p:spPr>
          <a:xfrm>
            <a:off x="3037205" y="1257935"/>
            <a:ext cx="6493510" cy="829945"/>
          </a:xfrm>
          <a:prstGeom prst="rect">
            <a:avLst/>
          </a:prstGeom>
          <a:noFill/>
        </p:spPr>
        <p:txBody>
          <a:bodyPr wrap="square" rtlCol="0">
            <a:spAutoFit/>
          </a:bodyPr>
          <a:p>
            <a:pPr algn="ctr"/>
            <a:r>
              <a:rPr lang="en-US" altLang="zh-CN" sz="4800" b="1">
                <a:solidFill>
                  <a:schemeClr val="accent1">
                    <a:lumMod val="50000"/>
                  </a:schemeClr>
                </a:solidFill>
                <a:latin typeface="Times New Roman" panose="02020603050405020304" charset="0"/>
                <a:cs typeface="Times New Roman" panose="02020603050405020304" charset="0"/>
              </a:rPr>
              <a:t>2025 </a:t>
            </a:r>
            <a:r>
              <a:rPr lang="zh-CN" altLang="en-US" sz="4400" b="1">
                <a:solidFill>
                  <a:schemeClr val="accent1">
                    <a:lumMod val="50000"/>
                  </a:schemeClr>
                </a:solidFill>
              </a:rPr>
              <a:t>秋课题</a:t>
            </a:r>
            <a:r>
              <a:rPr lang="zh-CN" altLang="en-US" sz="4400" b="1">
                <a:solidFill>
                  <a:schemeClr val="accent1">
                    <a:lumMod val="50000"/>
                  </a:schemeClr>
                </a:solidFill>
              </a:rPr>
              <a:t>汇报</a:t>
            </a:r>
            <a:endParaRPr lang="zh-CN" altLang="en-US" sz="4400" b="1">
              <a:solidFill>
                <a:schemeClr val="accent1">
                  <a:lumMod val="50000"/>
                </a:schemeClr>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4458970" cy="583565"/>
          </a:xfrm>
          <a:prstGeom prst="rect">
            <a:avLst/>
          </a:prstGeom>
          <a:noFill/>
        </p:spPr>
        <p:txBody>
          <a:bodyPr wrap="square" rtlCol="0">
            <a:spAutoFit/>
          </a:bodyPr>
          <a:p>
            <a:r>
              <a:rPr lang="zh-CN" altLang="en-US" sz="3200" b="1" dirty="0">
                <a:solidFill>
                  <a:srgbClr val="2C4E8C"/>
                </a:solidFill>
                <a:latin typeface="+mj-ea"/>
                <a:sym typeface="+mn-ea"/>
              </a:rPr>
              <a:t>实验结果</a:t>
            </a:r>
            <a:endParaRPr lang="zh-CN" altLang="en-US" sz="3200" b="1" dirty="0">
              <a:solidFill>
                <a:srgbClr val="2C4E8C"/>
              </a:solidFill>
              <a:latin typeface="+mj-ea"/>
              <a:sym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02450" y="1138238"/>
            <a:ext cx="2578100" cy="25781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125" y="4013202"/>
            <a:ext cx="2444750" cy="2444750"/>
          </a:xfrm>
          <a:prstGeom prst="rect">
            <a:avLst/>
          </a:prstGeom>
        </p:spPr>
      </p:pic>
      <p:pic>
        <p:nvPicPr>
          <p:cNvPr id="11" name="图片 10"/>
          <p:cNvPicPr>
            <a:picLocks noChangeAspect="1"/>
          </p:cNvPicPr>
          <p:nvPr/>
        </p:nvPicPr>
        <p:blipFill>
          <a:blip r:embed="rId3"/>
          <a:stretch>
            <a:fillRect/>
          </a:stretch>
        </p:blipFill>
        <p:spPr>
          <a:xfrm>
            <a:off x="708377" y="3892550"/>
            <a:ext cx="5387624" cy="2686054"/>
          </a:xfrm>
          <a:prstGeom prst="rect">
            <a:avLst/>
          </a:prstGeom>
          <a:ln w="3175">
            <a:solidFill>
              <a:schemeClr val="tx1"/>
            </a:solidFill>
          </a:ln>
        </p:spPr>
      </p:pic>
      <p:sp>
        <p:nvSpPr>
          <p:cNvPr id="12" name="文本框 11"/>
          <p:cNvSpPr txBox="1"/>
          <p:nvPr/>
        </p:nvSpPr>
        <p:spPr>
          <a:xfrm>
            <a:off x="9759950" y="2506814"/>
            <a:ext cx="2133600" cy="369332"/>
          </a:xfrm>
          <a:prstGeom prst="rect">
            <a:avLst/>
          </a:prstGeom>
          <a:noFill/>
        </p:spPr>
        <p:txBody>
          <a:bodyPr wrap="square" rtlCol="0">
            <a:spAutoFit/>
          </a:bodyPr>
          <a:p>
            <a:r>
              <a:rPr lang="en-US" altLang="zh-CN" b="1" dirty="0"/>
              <a:t>GCN</a:t>
            </a:r>
            <a:r>
              <a:rPr lang="zh-CN" altLang="en-US" b="1" dirty="0"/>
              <a:t>（图卷积网络）</a:t>
            </a:r>
            <a:endParaRPr lang="zh-CN" altLang="en-US" b="1" dirty="0"/>
          </a:p>
        </p:txBody>
      </p:sp>
      <p:sp>
        <p:nvSpPr>
          <p:cNvPr id="14" name="文本框 13"/>
          <p:cNvSpPr txBox="1"/>
          <p:nvPr/>
        </p:nvSpPr>
        <p:spPr>
          <a:xfrm>
            <a:off x="9759950" y="5050911"/>
            <a:ext cx="2400300" cy="369332"/>
          </a:xfrm>
          <a:prstGeom prst="rect">
            <a:avLst/>
          </a:prstGeom>
          <a:noFill/>
        </p:spPr>
        <p:txBody>
          <a:bodyPr wrap="square" rtlCol="0">
            <a:spAutoFit/>
          </a:bodyPr>
          <a:p>
            <a:r>
              <a:rPr lang="en-US" altLang="zh-CN" b="1" dirty="0"/>
              <a:t>GAT</a:t>
            </a:r>
            <a:r>
              <a:rPr lang="zh-CN" altLang="en-US" b="1" dirty="0"/>
              <a:t>（图注意网络）</a:t>
            </a:r>
            <a:endParaRPr lang="zh-CN" altLang="en-US" b="1" dirty="0"/>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77" y="960600"/>
            <a:ext cx="5387623" cy="2600000"/>
          </a:xfrm>
          <a:prstGeom prst="rect">
            <a:avLst/>
          </a:prstGeom>
          <a:ln w="3175">
            <a:solidFill>
              <a:schemeClr val="tx1"/>
            </a:solidFill>
          </a:ln>
        </p:spPr>
      </p:pic>
      <p:sp>
        <p:nvSpPr>
          <p:cNvPr id="5" name="文本框 4"/>
          <p:cNvSpPr txBox="1"/>
          <p:nvPr/>
        </p:nvSpPr>
        <p:spPr>
          <a:xfrm>
            <a:off x="9811087" y="5550537"/>
            <a:ext cx="2031325" cy="584775"/>
          </a:xfrm>
          <a:prstGeom prst="rect">
            <a:avLst/>
          </a:prstGeom>
          <a:noFill/>
        </p:spPr>
        <p:txBody>
          <a:bodyPr wrap="none" rtlCol="0">
            <a:spAutoFit/>
          </a:bodyPr>
          <a:p>
            <a:r>
              <a:rPr lang="zh-CN" altLang="en-US" sz="1600" b="1" dirty="0">
                <a:solidFill>
                  <a:srgbClr val="FF0000"/>
                </a:solidFill>
                <a:latin typeface="+mj-ea"/>
                <a:ea typeface="+mj-ea"/>
              </a:rPr>
              <a:t>对合法案件更加严格</a:t>
            </a:r>
            <a:endParaRPr lang="en-US" altLang="zh-CN" sz="1600" b="1" dirty="0">
              <a:solidFill>
                <a:srgbClr val="FF0000"/>
              </a:solidFill>
              <a:latin typeface="+mj-ea"/>
              <a:ea typeface="+mj-ea"/>
            </a:endParaRPr>
          </a:p>
          <a:p>
            <a:r>
              <a:rPr lang="zh-CN" altLang="en-US" sz="1600" b="1" dirty="0">
                <a:solidFill>
                  <a:srgbClr val="FF0000"/>
                </a:solidFill>
                <a:latin typeface="+mj-ea"/>
                <a:ea typeface="+mj-ea"/>
              </a:rPr>
              <a:t>更容易识别诈骗者</a:t>
            </a:r>
            <a:endParaRPr lang="zh-CN" altLang="en-US" sz="1600" b="1" dirty="0">
              <a:solidFill>
                <a:srgbClr val="FF0000"/>
              </a:solidFill>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6048375" cy="583565"/>
          </a:xfrm>
          <a:prstGeom prst="rect">
            <a:avLst/>
          </a:prstGeom>
          <a:noFill/>
        </p:spPr>
        <p:txBody>
          <a:bodyPr wrap="square" rtlCol="0">
            <a:spAutoFit/>
          </a:bodyPr>
          <a:p>
            <a:r>
              <a:rPr lang="zh-CN" altLang="en-US" sz="3200" b="1" dirty="0">
                <a:solidFill>
                  <a:srgbClr val="2C4E8C"/>
                </a:solidFill>
                <a:latin typeface="+mj-ea"/>
                <a:sym typeface="+mn-ea"/>
              </a:rPr>
              <a:t>由 </a:t>
            </a:r>
            <a:r>
              <a:rPr lang="en-US" altLang="zh-CN" sz="3200" b="1" dirty="0">
                <a:solidFill>
                  <a:srgbClr val="2C4E8C"/>
                </a:solidFill>
                <a:latin typeface="+mj-ea"/>
                <a:sym typeface="+mn-ea"/>
              </a:rPr>
              <a:t>LLM </a:t>
            </a:r>
            <a:r>
              <a:rPr lang="zh-CN" altLang="en-US" sz="3200" b="1" dirty="0">
                <a:solidFill>
                  <a:srgbClr val="2C4E8C"/>
                </a:solidFill>
                <a:latin typeface="+mj-ea"/>
                <a:sym typeface="+mn-ea"/>
              </a:rPr>
              <a:t>驱动的智能体系统</a:t>
            </a:r>
            <a:endParaRPr lang="zh-CN" altLang="en-US" sz="3200" b="1">
              <a:solidFill>
                <a:schemeClr val="accent1">
                  <a:lumMod val="50000"/>
                </a:schemeClr>
              </a:solidFill>
            </a:endParaRPr>
          </a:p>
        </p:txBody>
      </p:sp>
      <p:pic>
        <p:nvPicPr>
          <p:cNvPr id="2" name="图片 1"/>
          <p:cNvPicPr>
            <a:picLocks noChangeAspect="1"/>
          </p:cNvPicPr>
          <p:nvPr/>
        </p:nvPicPr>
        <p:blipFill>
          <a:blip r:embed="rId1"/>
          <a:stretch>
            <a:fillRect/>
          </a:stretch>
        </p:blipFill>
        <p:spPr>
          <a:xfrm>
            <a:off x="984876" y="1213119"/>
            <a:ext cx="10019048" cy="4304762"/>
          </a:xfrm>
          <a:prstGeom prst="rect">
            <a:avLst/>
          </a:prstGeom>
        </p:spPr>
      </p:pic>
      <p:sp>
        <p:nvSpPr>
          <p:cNvPr id="3" name="文本框 2"/>
          <p:cNvSpPr txBox="1"/>
          <p:nvPr/>
        </p:nvSpPr>
        <p:spPr>
          <a:xfrm>
            <a:off x="1035050" y="5619750"/>
            <a:ext cx="9696450" cy="787075"/>
          </a:xfrm>
          <a:prstGeom prst="rect">
            <a:avLst/>
          </a:prstGeom>
          <a:noFill/>
        </p:spPr>
        <p:txBody>
          <a:bodyPr wrap="square" rtlCol="0">
            <a:spAutoFit/>
          </a:bodyPr>
          <a:p>
            <a:pPr>
              <a:lnSpc>
                <a:spcPct val="150000"/>
              </a:lnSpc>
            </a:pPr>
            <a:r>
              <a:rPr lang="en-US" altLang="zh-CN" sz="1600" dirty="0">
                <a:solidFill>
                  <a:srgbClr val="191B1F"/>
                </a:solidFill>
                <a:effectLst/>
                <a:latin typeface="Arial" panose="020B0604020202020204" pitchFamily="34" charset="0"/>
                <a:ea typeface="微软雅黑" panose="020B0503020204020204" charset="-122"/>
              </a:rPr>
              <a:t>        AI Agent</a:t>
            </a:r>
            <a:r>
              <a:rPr lang="zh-CN" altLang="en-US" sz="1600" dirty="0">
                <a:solidFill>
                  <a:srgbClr val="191B1F"/>
                </a:solidFill>
                <a:effectLst/>
                <a:latin typeface="Arial" panose="020B0604020202020204" pitchFamily="34" charset="0"/>
                <a:ea typeface="微软雅黑" panose="020B0503020204020204" charset="-122"/>
              </a:rPr>
              <a:t>是一个以</a:t>
            </a:r>
            <a:r>
              <a:rPr lang="zh-CN" altLang="en-US" sz="1600" b="1" dirty="0">
                <a:solidFill>
                  <a:srgbClr val="2C4E8C"/>
                </a:solidFill>
                <a:effectLst/>
                <a:latin typeface="Arial" panose="020B0604020202020204" pitchFamily="34" charset="0"/>
                <a:ea typeface="微软雅黑" panose="020B0503020204020204" charset="-122"/>
              </a:rPr>
              <a:t>大语言模型</a:t>
            </a:r>
            <a:r>
              <a:rPr lang="zh-CN" altLang="en-US" sz="1600" dirty="0">
                <a:solidFill>
                  <a:srgbClr val="191B1F"/>
                </a:solidFill>
                <a:effectLst/>
                <a:latin typeface="Arial" panose="020B0604020202020204" pitchFamily="34" charset="0"/>
                <a:ea typeface="微软雅黑" panose="020B0503020204020204" charset="-122"/>
              </a:rPr>
              <a:t>（</a:t>
            </a:r>
            <a:r>
              <a:rPr lang="en-US" altLang="zh-CN" sz="1600" dirty="0">
                <a:solidFill>
                  <a:srgbClr val="191B1F"/>
                </a:solidFill>
                <a:effectLst/>
                <a:latin typeface="Arial" panose="020B0604020202020204" pitchFamily="34" charset="0"/>
                <a:ea typeface="微软雅黑" panose="020B0503020204020204" charset="-122"/>
              </a:rPr>
              <a:t>LLM</a:t>
            </a:r>
            <a:r>
              <a:rPr lang="zh-CN" altLang="en-US" sz="1600" dirty="0">
                <a:solidFill>
                  <a:srgbClr val="191B1F"/>
                </a:solidFill>
                <a:effectLst/>
                <a:latin typeface="Arial" panose="020B0604020202020204" pitchFamily="34" charset="0"/>
                <a:ea typeface="微软雅黑" panose="020B0503020204020204" charset="-122"/>
              </a:rPr>
              <a:t>）为核心的</a:t>
            </a:r>
            <a:r>
              <a:rPr lang="zh-CN" altLang="en-US" sz="1600" b="1" dirty="0">
                <a:solidFill>
                  <a:srgbClr val="2C4E8C"/>
                </a:solidFill>
                <a:effectLst/>
                <a:latin typeface="Arial" panose="020B0604020202020204" pitchFamily="34" charset="0"/>
                <a:ea typeface="微软雅黑" panose="020B0503020204020204" charset="-122"/>
              </a:rPr>
              <a:t>程序</a:t>
            </a:r>
            <a:r>
              <a:rPr lang="zh-CN" altLang="en-US" sz="1600" dirty="0">
                <a:solidFill>
                  <a:srgbClr val="191B1F"/>
                </a:solidFill>
                <a:effectLst/>
                <a:latin typeface="Arial" panose="020B0604020202020204" pitchFamily="34" charset="0"/>
                <a:ea typeface="微软雅黑" panose="020B0503020204020204" charset="-122"/>
              </a:rPr>
              <a:t>，旨在</a:t>
            </a:r>
            <a:r>
              <a:rPr lang="zh-CN" altLang="en-US" sz="1600" b="1" dirty="0">
                <a:solidFill>
                  <a:srgbClr val="2C4E8C"/>
                </a:solidFill>
                <a:effectLst/>
                <a:latin typeface="Arial" panose="020B0604020202020204" pitchFamily="34" charset="0"/>
                <a:ea typeface="微软雅黑" panose="020B0503020204020204" charset="-122"/>
              </a:rPr>
              <a:t>实现</a:t>
            </a:r>
            <a:r>
              <a:rPr lang="zh-CN" altLang="en-US" sz="1600" dirty="0">
                <a:solidFill>
                  <a:srgbClr val="191B1F"/>
                </a:solidFill>
                <a:effectLst/>
                <a:latin typeface="Arial" panose="020B0604020202020204" pitchFamily="34" charset="0"/>
                <a:ea typeface="微软雅黑" panose="020B0503020204020204" charset="-122"/>
              </a:rPr>
              <a:t>用户设定的一些</a:t>
            </a:r>
            <a:r>
              <a:rPr lang="zh-CN" altLang="en-US" sz="1600" b="1" dirty="0">
                <a:solidFill>
                  <a:srgbClr val="2C4E8C"/>
                </a:solidFill>
                <a:effectLst/>
                <a:latin typeface="Arial" panose="020B0604020202020204" pitchFamily="34" charset="0"/>
                <a:ea typeface="微软雅黑" panose="020B0503020204020204" charset="-122"/>
              </a:rPr>
              <a:t>目标或任务</a:t>
            </a:r>
            <a:r>
              <a:rPr lang="zh-CN" altLang="en-US" sz="1600" dirty="0">
                <a:solidFill>
                  <a:srgbClr val="191B1F"/>
                </a:solidFill>
                <a:effectLst/>
                <a:latin typeface="Arial" panose="020B0604020202020204" pitchFamily="34" charset="0"/>
                <a:ea typeface="微软雅黑" panose="020B0503020204020204" charset="-122"/>
              </a:rPr>
              <a:t>。</a:t>
            </a:r>
            <a:r>
              <a:rPr lang="en-US" altLang="zh-CN" sz="1600" dirty="0">
                <a:solidFill>
                  <a:srgbClr val="191B1F"/>
                </a:solidFill>
                <a:effectLst/>
                <a:latin typeface="Arial" panose="020B0604020202020204" pitchFamily="34" charset="0"/>
                <a:ea typeface="微软雅黑" panose="020B0503020204020204" charset="-122"/>
              </a:rPr>
              <a:t>LLM</a:t>
            </a:r>
            <a:r>
              <a:rPr lang="zh-CN" altLang="en-US" sz="1600" dirty="0">
                <a:solidFill>
                  <a:srgbClr val="191B1F"/>
                </a:solidFill>
                <a:effectLst/>
                <a:latin typeface="Arial" panose="020B0604020202020204" pitchFamily="34" charset="0"/>
                <a:ea typeface="微软雅黑" panose="020B0503020204020204" charset="-122"/>
              </a:rPr>
              <a:t>获取反馈信息，并选择使用预设或新建的工具（函数），以迭代运行方式完成任务。</a:t>
            </a:r>
            <a:endParaRPr lang="zh-CN" altLang="en-US" sz="1600" dirty="0">
              <a:latin typeface="Arial" panose="020B0604020202020204" pitchFamily="34" charset="0"/>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4458970" cy="583565"/>
          </a:xfrm>
          <a:prstGeom prst="rect">
            <a:avLst/>
          </a:prstGeom>
          <a:noFill/>
        </p:spPr>
        <p:txBody>
          <a:bodyPr wrap="square" rtlCol="0">
            <a:spAutoFit/>
          </a:bodyPr>
          <a:p>
            <a:r>
              <a:rPr lang="zh-CN" altLang="en-US" sz="3200" b="1" dirty="0">
                <a:solidFill>
                  <a:srgbClr val="2C4E8C"/>
                </a:solidFill>
                <a:latin typeface="+mj-ea"/>
                <a:sym typeface="+mn-ea"/>
              </a:rPr>
              <a:t>文献汇报</a:t>
            </a:r>
            <a:endParaRPr lang="zh-CN" altLang="en-US" sz="3200" b="1">
              <a:solidFill>
                <a:schemeClr val="accent1">
                  <a:lumMod val="50000"/>
                </a:schemeClr>
              </a:solidFill>
            </a:endParaRPr>
          </a:p>
        </p:txBody>
      </p:sp>
      <p:pic>
        <p:nvPicPr>
          <p:cNvPr id="2" name="图片 1"/>
          <p:cNvPicPr>
            <a:picLocks noChangeAspect="1"/>
          </p:cNvPicPr>
          <p:nvPr/>
        </p:nvPicPr>
        <p:blipFill>
          <a:blip r:embed="rId1"/>
          <a:stretch>
            <a:fillRect/>
          </a:stretch>
        </p:blipFill>
        <p:spPr>
          <a:xfrm>
            <a:off x="915047" y="2807530"/>
            <a:ext cx="10361905" cy="3114286"/>
          </a:xfrm>
          <a:prstGeom prst="rect">
            <a:avLst/>
          </a:prstGeom>
          <a:ln>
            <a:solidFill>
              <a:schemeClr val="tx1">
                <a:lumMod val="65000"/>
                <a:lumOff val="35000"/>
              </a:schemeClr>
            </a:solidFill>
          </a:ln>
        </p:spPr>
      </p:pic>
      <p:pic>
        <p:nvPicPr>
          <p:cNvPr id="3" name="图片 2"/>
          <p:cNvPicPr>
            <a:picLocks noChangeAspect="1"/>
          </p:cNvPicPr>
          <p:nvPr/>
        </p:nvPicPr>
        <p:blipFill>
          <a:blip r:embed="rId2"/>
          <a:stretch>
            <a:fillRect/>
          </a:stretch>
        </p:blipFill>
        <p:spPr>
          <a:xfrm rot="5400000">
            <a:off x="3707882" y="-1223677"/>
            <a:ext cx="763664"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4458970" cy="583565"/>
          </a:xfrm>
          <a:prstGeom prst="rect">
            <a:avLst/>
          </a:prstGeom>
          <a:noFill/>
        </p:spPr>
        <p:txBody>
          <a:bodyPr wrap="square" rtlCol="0">
            <a:spAutoFit/>
          </a:bodyPr>
          <a:p>
            <a:r>
              <a:rPr lang="zh-CN" altLang="en-US" sz="3200" b="1" dirty="0">
                <a:solidFill>
                  <a:srgbClr val="2C4E8C"/>
                </a:solidFill>
                <a:latin typeface="+mj-ea"/>
                <a:sym typeface="+mn-ea"/>
              </a:rPr>
              <a:t>研究背景</a:t>
            </a:r>
            <a:endParaRPr lang="zh-CN" altLang="en-US" sz="3200" b="1">
              <a:solidFill>
                <a:schemeClr val="accent1">
                  <a:lumMod val="50000"/>
                </a:schemeClr>
              </a:solidFill>
            </a:endParaRPr>
          </a:p>
        </p:txBody>
      </p:sp>
      <p:sp>
        <p:nvSpPr>
          <p:cNvPr id="5" name="文本框 4"/>
          <p:cNvSpPr txBox="1"/>
          <p:nvPr/>
        </p:nvSpPr>
        <p:spPr>
          <a:xfrm>
            <a:off x="1737197" y="1580498"/>
            <a:ext cx="4358803" cy="634917"/>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rtlCol="0">
            <a:spAutoFit/>
          </a:bodyPr>
          <a:lstStyle/>
          <a:p>
            <a:pPr>
              <a:lnSpc>
                <a:spcPts val="2200"/>
              </a:lnSpc>
            </a:pPr>
            <a:r>
              <a:rPr lang="zh-CN" altLang="en-US" sz="1600" b="0" i="0" dirty="0">
                <a:effectLst/>
                <a:latin typeface="微软雅黑" panose="020B0503020204020204" charset="-122"/>
                <a:ea typeface="微软雅黑" panose="020B0503020204020204" charset="-122"/>
              </a:rPr>
              <a:t>大型语言模型由于其卓越的语言能力无缝集成广泛的世界知识。</a:t>
            </a:r>
            <a:endParaRPr lang="en-US" altLang="zh-CN" sz="1600" b="0" i="0" dirty="0">
              <a:effectLst/>
              <a:latin typeface="+mn-ea"/>
              <a:ea typeface="+mn-ea"/>
            </a:endParaRPr>
          </a:p>
        </p:txBody>
      </p:sp>
      <p:sp>
        <p:nvSpPr>
          <p:cNvPr id="2" name="矩形 1"/>
          <p:cNvSpPr/>
          <p:nvPr/>
        </p:nvSpPr>
        <p:spPr>
          <a:xfrm>
            <a:off x="408560" y="1580498"/>
            <a:ext cx="1141380" cy="648511"/>
          </a:xfrm>
          <a:prstGeom prst="rect">
            <a:avLst/>
          </a:prstGeom>
          <a:solidFill>
            <a:srgbClr val="4472C4"/>
          </a:solidFill>
          <a:ln w="12700" cap="flat" cmpd="sng" algn="ctr">
            <a:noFill/>
            <a:prstDash val="solid"/>
            <a:miter lim="800000"/>
          </a:ln>
          <a:effectLst/>
        </p:spPr>
        <p:txBody>
          <a:bodyPr rtlCol="0" anchor="ctr"/>
          <a:lstStyle/>
          <a:p>
            <a:pPr algn="ctr"/>
            <a:r>
              <a:rPr lang="en-US" altLang="zh-CN" dirty="0">
                <a:solidFill>
                  <a:sysClr val="window" lastClr="FFFFFF"/>
                </a:solidFill>
                <a:latin typeface="Arial" panose="020B0604020202020204" pitchFamily="34" charset="0"/>
                <a:ea typeface="黑体" panose="02010609060101010101" charset="-122"/>
              </a:rPr>
              <a:t>LLM</a:t>
            </a:r>
            <a:r>
              <a:rPr lang="zh-CN" altLang="en-US" dirty="0">
                <a:solidFill>
                  <a:sysClr val="window" lastClr="FFFFFF"/>
                </a:solidFill>
                <a:latin typeface="Arial" panose="020B0604020202020204" pitchFamily="34" charset="0"/>
                <a:ea typeface="黑体" panose="02010609060101010101" charset="-122"/>
              </a:rPr>
              <a:t>的</a:t>
            </a:r>
            <a:endParaRPr lang="en-US" altLang="zh-CN" dirty="0"/>
          </a:p>
          <a:p>
            <a:pPr algn="ctr"/>
            <a:r>
              <a:rPr lang="zh-CN" altLang="en-US" dirty="0">
                <a:solidFill>
                  <a:sysClr val="window" lastClr="FFFFFF"/>
                </a:solidFill>
                <a:latin typeface="Arial" panose="020B0604020202020204" pitchFamily="34" charset="0"/>
                <a:ea typeface="黑体" panose="02010609060101010101" charset="-122"/>
              </a:rPr>
              <a:t>优势</a:t>
            </a:r>
            <a:endParaRPr lang="zh-CN" altLang="en-US" dirty="0">
              <a:solidFill>
                <a:sysClr val="window" lastClr="FFFFFF"/>
              </a:solidFill>
              <a:latin typeface="Arial" panose="020B0604020202020204" pitchFamily="34" charset="0"/>
              <a:ea typeface="黑体" panose="02010609060101010101" charset="-122"/>
            </a:endParaRPr>
          </a:p>
        </p:txBody>
      </p:sp>
      <p:sp>
        <p:nvSpPr>
          <p:cNvPr id="9" name="矩形 8"/>
          <p:cNvSpPr/>
          <p:nvPr/>
        </p:nvSpPr>
        <p:spPr>
          <a:xfrm>
            <a:off x="408560" y="5636866"/>
            <a:ext cx="1141380" cy="352789"/>
          </a:xfrm>
          <a:prstGeom prst="rect">
            <a:avLst/>
          </a:prstGeom>
          <a:solidFill>
            <a:srgbClr val="4472C4"/>
          </a:solidFill>
          <a:ln w="12700" cap="flat" cmpd="sng" algn="ctr">
            <a:noFill/>
            <a:prstDash val="solid"/>
            <a:miter lim="800000"/>
          </a:ln>
          <a:effectLst/>
        </p:spPr>
        <p:txBody>
          <a:bodyPr rtlCol="0" anchor="ctr"/>
          <a:lstStyle/>
          <a:p>
            <a:pPr algn="ctr"/>
            <a:r>
              <a:rPr lang="en-US" altLang="zh-CN" dirty="0">
                <a:solidFill>
                  <a:sysClr val="window" lastClr="FFFFFF"/>
                </a:solidFill>
                <a:latin typeface="Arial" panose="020B0604020202020204" pitchFamily="34" charset="0"/>
                <a:ea typeface="黑体" panose="02010609060101010101" charset="-122"/>
              </a:rPr>
              <a:t>LLM</a:t>
            </a:r>
            <a:r>
              <a:rPr lang="zh-CN" altLang="en-US" dirty="0">
                <a:solidFill>
                  <a:sysClr val="window" lastClr="FFFFFF"/>
                </a:solidFill>
                <a:latin typeface="Arial" panose="020B0604020202020204" pitchFamily="34" charset="0"/>
                <a:ea typeface="黑体" panose="02010609060101010101" charset="-122"/>
              </a:rPr>
              <a:t>不足</a:t>
            </a:r>
            <a:endParaRPr lang="zh-CN" altLang="en-US" dirty="0">
              <a:solidFill>
                <a:sysClr val="window" lastClr="FFFFFF"/>
              </a:solidFill>
              <a:latin typeface="Arial" panose="020B0604020202020204" pitchFamily="34" charset="0"/>
              <a:ea typeface="黑体" panose="02010609060101010101" charset="-122"/>
            </a:endParaRPr>
          </a:p>
        </p:txBody>
      </p:sp>
      <p:sp>
        <p:nvSpPr>
          <p:cNvPr id="10" name="矩形 9"/>
          <p:cNvSpPr/>
          <p:nvPr/>
        </p:nvSpPr>
        <p:spPr>
          <a:xfrm>
            <a:off x="399061" y="3525443"/>
            <a:ext cx="1141380" cy="914353"/>
          </a:xfrm>
          <a:prstGeom prst="rect">
            <a:avLst/>
          </a:prstGeom>
          <a:solidFill>
            <a:srgbClr val="4472C4"/>
          </a:solidFill>
          <a:ln w="12700" cap="flat" cmpd="sng" algn="ctr">
            <a:noFill/>
            <a:prstDash val="solid"/>
            <a:miter lim="800000"/>
          </a:ln>
          <a:effectLst/>
        </p:spPr>
        <p:txBody>
          <a:bodyPr rtlCol="0" anchor="ctr"/>
          <a:lstStyle/>
          <a:p>
            <a:pPr algn="ctr"/>
            <a:r>
              <a:rPr lang="en-US" altLang="zh-CN" dirty="0">
                <a:solidFill>
                  <a:sysClr val="window" lastClr="FFFFFF"/>
                </a:solidFill>
                <a:latin typeface="Arial" panose="020B0604020202020204" pitchFamily="34" charset="0"/>
                <a:ea typeface="黑体" panose="02010609060101010101" charset="-122"/>
              </a:rPr>
              <a:t>LLM</a:t>
            </a:r>
            <a:r>
              <a:rPr lang="zh-CN" altLang="en-US" dirty="0">
                <a:solidFill>
                  <a:sysClr val="window" lastClr="FFFFFF"/>
                </a:solidFill>
                <a:latin typeface="Arial" panose="020B0604020202020204" pitchFamily="34" charset="0"/>
                <a:ea typeface="黑体" panose="02010609060101010101" charset="-122"/>
              </a:rPr>
              <a:t>的</a:t>
            </a:r>
            <a:endParaRPr lang="en-US" altLang="zh-CN" dirty="0"/>
          </a:p>
          <a:p>
            <a:pPr algn="ctr"/>
            <a:r>
              <a:rPr lang="zh-CN" altLang="en-US" dirty="0">
                <a:solidFill>
                  <a:sysClr val="window" lastClr="FFFFFF"/>
                </a:solidFill>
                <a:latin typeface="Arial" panose="020B0604020202020204" pitchFamily="34" charset="0"/>
                <a:ea typeface="黑体" panose="02010609060101010101" charset="-122"/>
              </a:rPr>
              <a:t>核心</a:t>
            </a:r>
            <a:endParaRPr lang="zh-CN" altLang="en-US" dirty="0">
              <a:solidFill>
                <a:sysClr val="window" lastClr="FFFFFF"/>
              </a:solidFill>
              <a:latin typeface="Arial" panose="020B0604020202020204" pitchFamily="34" charset="0"/>
              <a:ea typeface="黑体" panose="02010609060101010101" charset="-122"/>
            </a:endParaRPr>
          </a:p>
        </p:txBody>
      </p:sp>
      <p:sp>
        <p:nvSpPr>
          <p:cNvPr id="11" name="文本框 10"/>
          <p:cNvSpPr txBox="1"/>
          <p:nvPr/>
        </p:nvSpPr>
        <p:spPr>
          <a:xfrm>
            <a:off x="1737197" y="3241969"/>
            <a:ext cx="4358803" cy="1481303"/>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rtlCol="0">
            <a:spAutoFit/>
          </a:bodyPr>
          <a:lstStyle>
            <a:defPPr>
              <a:defRPr lang="zh-CN"/>
            </a:defPPr>
            <a:lvl1pPr>
              <a:lnSpc>
                <a:spcPts val="2200"/>
              </a:lnSpc>
              <a:defRPr sz="1600" b="0" i="0">
                <a:effectLst/>
                <a:latin typeface="+mn-ea"/>
                <a:ea typeface="+mn-ea"/>
              </a:defRPr>
            </a:lvl1pPr>
          </a:lstStyle>
          <a:p>
            <a:pPr marL="342900" indent="-342900">
              <a:buFont typeface="Arial Black" panose="020B0A04020102020204" charset="0"/>
              <a:buAutoNum type="arabicPeriod"/>
            </a:pPr>
            <a:r>
              <a:rPr lang="zh-CN" altLang="en-US" dirty="0"/>
              <a:t>神经网络的缩放定律（</a:t>
            </a:r>
            <a:r>
              <a:rPr lang="en-US" altLang="zh-CN" dirty="0"/>
              <a:t>the neural scaling law</a:t>
            </a:r>
            <a:r>
              <a:rPr lang="zh-CN" altLang="en-US" dirty="0"/>
              <a:t>）。</a:t>
            </a:r>
            <a:endParaRPr lang="en-US" altLang="zh-CN" dirty="0"/>
          </a:p>
          <a:p>
            <a:pPr marL="342900" indent="-342900">
              <a:buFont typeface="Arial Black" panose="020B0A04020102020204" charset="0"/>
              <a:buAutoNum type="arabicPeriod"/>
            </a:pPr>
            <a:r>
              <a:rPr lang="zh-CN" altLang="en-US" dirty="0"/>
              <a:t>训练良好的神经网络通常表现出与神经元数量主要相关的幂律扩展关系（促进新能力的出现</a:t>
            </a:r>
            <a:r>
              <a:rPr lang="en-US" altLang="zh-CN" dirty="0"/>
              <a:t>—</a:t>
            </a:r>
            <a:r>
              <a:rPr lang="zh-CN" altLang="en-US" dirty="0"/>
              <a:t>涌现）。</a:t>
            </a:r>
            <a:endParaRPr lang="en-US" altLang="zh-CN" dirty="0"/>
          </a:p>
        </p:txBody>
      </p:sp>
      <p:sp>
        <p:nvSpPr>
          <p:cNvPr id="12" name="文本框 11"/>
          <p:cNvSpPr txBox="1"/>
          <p:nvPr/>
        </p:nvSpPr>
        <p:spPr>
          <a:xfrm>
            <a:off x="1737197" y="5636866"/>
            <a:ext cx="4358803" cy="352789"/>
          </a:xfrm>
          <a:prstGeom prst="rect">
            <a:avLst/>
          </a:prstGeom>
          <a:solidFill>
            <a:sysClr val="window" lastClr="FFFFFF"/>
          </a:solidFill>
          <a:ln>
            <a:noFill/>
          </a:ln>
          <a:effectLst>
            <a:outerShdw blurRad="50800" dist="38100" dir="2700000" algn="tl" rotWithShape="0">
              <a:prstClr val="black">
                <a:alpha val="40000"/>
              </a:prstClr>
            </a:outerShdw>
          </a:effectLst>
        </p:spPr>
        <p:txBody>
          <a:bodyPr wrap="square" rtlCol="0">
            <a:spAutoFit/>
          </a:bodyPr>
          <a:lstStyle/>
          <a:p>
            <a:pPr>
              <a:lnSpc>
                <a:spcPts val="2200"/>
              </a:lnSpc>
            </a:pPr>
            <a:r>
              <a:rPr lang="zh-CN" altLang="en-US" sz="1600" b="0" i="0" dirty="0">
                <a:effectLst/>
                <a:latin typeface="微软雅黑" panose="020B0503020204020204" charset="-122"/>
                <a:ea typeface="微软雅黑" panose="020B0503020204020204" charset="-122"/>
              </a:rPr>
              <a:t>推理方面的局限性（超出文本边界的设定）。</a:t>
            </a:r>
            <a:endParaRPr lang="en-US" altLang="zh-CN" sz="1600" b="0" i="0" dirty="0">
              <a:effectLst/>
              <a:latin typeface="+mn-ea"/>
              <a:ea typeface="+mn-ea"/>
            </a:endParaRPr>
          </a:p>
        </p:txBody>
      </p:sp>
      <p:sp>
        <p:nvSpPr>
          <p:cNvPr id="20" name="任意多边形: 形状 19"/>
          <p:cNvSpPr/>
          <p:nvPr/>
        </p:nvSpPr>
        <p:spPr>
          <a:xfrm flipV="1">
            <a:off x="3462526" y="2371459"/>
            <a:ext cx="908144" cy="779624"/>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lstStyle/>
          <a:p>
            <a:pPr algn="ctr"/>
            <a:endParaRPr lang="zh-CN" altLang="en-US">
              <a:solidFill>
                <a:sysClr val="window" lastClr="FFFFFF"/>
              </a:solidFill>
              <a:latin typeface="Arial" panose="020B0604020202020204" pitchFamily="34" charset="0"/>
              <a:ea typeface="黑体" panose="02010609060101010101" charset="-122"/>
            </a:endParaRPr>
          </a:p>
        </p:txBody>
      </p:sp>
      <p:sp>
        <p:nvSpPr>
          <p:cNvPr id="21" name="任意多边形: 形状 20"/>
          <p:cNvSpPr/>
          <p:nvPr/>
        </p:nvSpPr>
        <p:spPr>
          <a:xfrm flipV="1">
            <a:off x="3457404" y="4814158"/>
            <a:ext cx="908144" cy="779624"/>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lstStyle/>
          <a:p>
            <a:pPr algn="ctr"/>
            <a:endParaRPr lang="zh-CN" altLang="en-US">
              <a:solidFill>
                <a:sysClr val="window" lastClr="FFFFFF"/>
              </a:solidFill>
              <a:latin typeface="Arial" panose="020B0604020202020204" pitchFamily="34" charset="0"/>
              <a:ea typeface="黑体" panose="02010609060101010101" charset="-122"/>
            </a:endParaRPr>
          </a:p>
        </p:txBody>
      </p:sp>
      <p:sp>
        <p:nvSpPr>
          <p:cNvPr id="60" name="文本框 59"/>
          <p:cNvSpPr txBox="1"/>
          <p:nvPr/>
        </p:nvSpPr>
        <p:spPr>
          <a:xfrm>
            <a:off x="8873851" y="2630913"/>
            <a:ext cx="3847722" cy="2308324"/>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1600" dirty="0"/>
              <a:t>Schick et al.,  2023  </a:t>
            </a:r>
            <a:r>
              <a:rPr lang="zh-CN" altLang="en-US" sz="1600" b="1" dirty="0">
                <a:solidFill>
                  <a:srgbClr val="2C4E8C"/>
                </a:solidFill>
                <a:latin typeface="微软雅黑" panose="020B0503020204020204" charset="-122"/>
                <a:ea typeface="微软雅黑" panose="020B0503020204020204" charset="-122"/>
              </a:rPr>
              <a:t>工具使用</a:t>
            </a:r>
            <a:endParaRPr lang="en-US" altLang="zh-CN" sz="1600" b="1" dirty="0">
              <a:solidFill>
                <a:srgbClr val="2C4E8C"/>
              </a:solidFill>
              <a:latin typeface="+mn-ea"/>
              <a:ea typeface="+mn-ea"/>
            </a:endParaRPr>
          </a:p>
          <a:p>
            <a:pPr marL="285750" indent="-285750" algn="just">
              <a:buFont typeface="Wingdings" panose="05000000000000000000" pitchFamily="2" charset="2"/>
              <a:buChar char="l"/>
            </a:pPr>
            <a:endParaRPr lang="en-US" altLang="zh-CN" sz="1600" dirty="0">
              <a:latin typeface="+mn-ea"/>
              <a:ea typeface="+mn-ea"/>
            </a:endParaRPr>
          </a:p>
          <a:p>
            <a:pPr marL="285750" indent="-285750" algn="just">
              <a:buFont typeface="Wingdings" panose="05000000000000000000" pitchFamily="2" charset="2"/>
              <a:buChar char="l"/>
            </a:pPr>
            <a:endParaRPr lang="en-US" altLang="zh-CN" sz="1600" dirty="0"/>
          </a:p>
          <a:p>
            <a:pPr marL="285750" indent="-285750" algn="just">
              <a:buFont typeface="Wingdings" panose="05000000000000000000" pitchFamily="2" charset="2"/>
              <a:buChar char="l"/>
            </a:pPr>
            <a:endParaRPr lang="en-US" altLang="zh-CN" sz="1600" dirty="0"/>
          </a:p>
          <a:p>
            <a:pPr marL="285750" indent="-285750" algn="just">
              <a:buFont typeface="Wingdings" panose="05000000000000000000" pitchFamily="2" charset="2"/>
              <a:buChar char="l"/>
            </a:pPr>
            <a:r>
              <a:rPr lang="en-US" altLang="zh-CN" sz="1600" dirty="0"/>
              <a:t>Park et al.,  2023  </a:t>
            </a:r>
            <a:r>
              <a:rPr lang="zh-CN" altLang="en-US" sz="1600" b="1" dirty="0">
                <a:solidFill>
                  <a:srgbClr val="2C4E8C"/>
                </a:solidFill>
                <a:latin typeface="微软雅黑" panose="020B0503020204020204" charset="-122"/>
                <a:ea typeface="微软雅黑" panose="020B0503020204020204" charset="-122"/>
              </a:rPr>
              <a:t>长上下文记忆</a:t>
            </a:r>
            <a:endParaRPr lang="en-US" altLang="zh-CN" sz="1600" b="1" dirty="0">
              <a:solidFill>
                <a:srgbClr val="2C4E8C"/>
              </a:solidFill>
              <a:latin typeface="+mn-ea"/>
              <a:ea typeface="+mn-ea"/>
            </a:endParaRPr>
          </a:p>
          <a:p>
            <a:pPr marL="285750" indent="-285750" algn="just">
              <a:buFont typeface="Wingdings" panose="05000000000000000000" pitchFamily="2" charset="2"/>
              <a:buChar char="l"/>
            </a:pPr>
            <a:endParaRPr lang="en-US" altLang="zh-CN" sz="1600" dirty="0">
              <a:latin typeface="+mn-ea"/>
              <a:ea typeface="+mn-ea"/>
            </a:endParaRPr>
          </a:p>
          <a:p>
            <a:pPr marL="285750" indent="-285750" algn="just">
              <a:buFont typeface="Wingdings" panose="05000000000000000000" pitchFamily="2" charset="2"/>
              <a:buChar char="l"/>
            </a:pPr>
            <a:endParaRPr lang="en-US" altLang="zh-CN" sz="1600" dirty="0"/>
          </a:p>
          <a:p>
            <a:pPr marL="285750" indent="-285750" algn="just">
              <a:buFont typeface="Wingdings" panose="05000000000000000000" pitchFamily="2" charset="2"/>
              <a:buChar char="l"/>
            </a:pPr>
            <a:endParaRPr lang="en-US" altLang="zh-CN" sz="1600" dirty="0"/>
          </a:p>
          <a:p>
            <a:pPr marL="285750" indent="-285750" algn="just">
              <a:buFont typeface="Wingdings" panose="05000000000000000000" pitchFamily="2" charset="2"/>
              <a:buChar char="l"/>
            </a:pPr>
            <a:r>
              <a:rPr lang="en-US" altLang="zh-CN" sz="1600" dirty="0"/>
              <a:t>Wei et al.,  2022b  </a:t>
            </a:r>
            <a:r>
              <a:rPr lang="zh-CN" altLang="en-US" sz="1600" b="1" dirty="0">
                <a:solidFill>
                  <a:srgbClr val="2C4E8C"/>
                </a:solidFill>
                <a:latin typeface="微软雅黑" panose="020B0503020204020204" charset="-122"/>
                <a:ea typeface="微软雅黑" panose="020B0503020204020204" charset="-122"/>
              </a:rPr>
              <a:t>程序规划</a:t>
            </a:r>
            <a:endParaRPr lang="zh-CN" altLang="en-US" sz="1600" b="1" dirty="0">
              <a:solidFill>
                <a:srgbClr val="2C4E8C"/>
              </a:solidFill>
            </a:endParaRPr>
          </a:p>
        </p:txBody>
      </p:sp>
      <p:sp>
        <p:nvSpPr>
          <p:cNvPr id="75" name="右大括号 74"/>
          <p:cNvSpPr/>
          <p:nvPr/>
        </p:nvSpPr>
        <p:spPr>
          <a:xfrm>
            <a:off x="6166657" y="1580497"/>
            <a:ext cx="688006" cy="4409157"/>
          </a:xfrm>
          <a:prstGeom prst="rightBrace">
            <a:avLst>
              <a:gd name="adj1" fmla="val 56367"/>
              <a:gd name="adj2" fmla="val 48036"/>
            </a:avLst>
          </a:prstGeom>
          <a:gradFill flip="none" rotWithShape="1">
            <a:gsLst>
              <a:gs pos="61000">
                <a:srgbClr val="44546A"/>
              </a:gs>
              <a:gs pos="100000">
                <a:sysClr val="window" lastClr="FFFFFF"/>
              </a:gs>
            </a:gsLst>
            <a:lin ang="10800000" scaled="0"/>
            <a:tileRect/>
          </a:gradFill>
          <a:ln w="12700" cap="flat" cmpd="sng" algn="ctr">
            <a:noFill/>
            <a:prstDash val="solid"/>
            <a:miter lim="800000"/>
          </a:ln>
          <a:effectLst/>
        </p:spPr>
        <p:txBody>
          <a:bodyPr wrap="square" rtlCol="0" anchor="ctr">
            <a:noAutofit/>
          </a:bodyPr>
          <a:lstStyle/>
          <a:p>
            <a:pPr algn="ctr"/>
            <a:endParaRPr lang="zh-CN" altLang="en-US" dirty="0">
              <a:solidFill>
                <a:sysClr val="window" lastClr="FFFFFF"/>
              </a:solidFill>
              <a:latin typeface="Arial" panose="020B0604020202020204" pitchFamily="34" charset="0"/>
              <a:ea typeface="黑体" panose="02010609060101010101" charset="-122"/>
            </a:endParaRPr>
          </a:p>
        </p:txBody>
      </p:sp>
      <p:sp>
        <p:nvSpPr>
          <p:cNvPr id="76" name="左大括号 75"/>
          <p:cNvSpPr/>
          <p:nvPr/>
        </p:nvSpPr>
        <p:spPr>
          <a:xfrm>
            <a:off x="8619831" y="2780570"/>
            <a:ext cx="254020" cy="2009010"/>
          </a:xfrm>
          <a:prstGeom prst="leftBrace">
            <a:avLst>
              <a:gd name="adj1" fmla="val 84531"/>
              <a:gd name="adj2" fmla="val 50000"/>
            </a:avLst>
          </a:prstGeom>
          <a:gradFill>
            <a:gsLst>
              <a:gs pos="55000">
                <a:srgbClr val="44546A"/>
              </a:gs>
              <a:gs pos="100000">
                <a:sysClr val="window" lastClr="FFFFFF"/>
              </a:gs>
            </a:gsLst>
            <a:lin ang="0" scaled="0"/>
          </a:gradFill>
          <a:ln w="6350" cap="flat" cmpd="sng" algn="ctr">
            <a:noFill/>
            <a:prstDash val="solid"/>
            <a:miter lim="800000"/>
          </a:ln>
          <a:effectLst/>
        </p:spPr>
        <p:txBody>
          <a:bodyPr rtlCol="0" anchor="ctr"/>
          <a:lstStyle/>
          <a:p>
            <a:pPr algn="ctr"/>
            <a:endParaRPr lang="zh-CN" altLang="en-US">
              <a:solidFill>
                <a:sysClr val="windowText" lastClr="000000"/>
              </a:solidFill>
              <a:latin typeface="Arial" panose="020B0604020202020204" pitchFamily="34" charset="0"/>
              <a:ea typeface="黑体" panose="02010609060101010101" charset="-122"/>
            </a:endParaRPr>
          </a:p>
        </p:txBody>
      </p:sp>
      <p:sp>
        <p:nvSpPr>
          <p:cNvPr id="77" name="文本框 76"/>
          <p:cNvSpPr txBox="1"/>
          <p:nvPr/>
        </p:nvSpPr>
        <p:spPr>
          <a:xfrm>
            <a:off x="6840850" y="4629492"/>
            <a:ext cx="1881193" cy="36933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多功能自主代理</a:t>
            </a:r>
            <a:endParaRPr lang="zh-CN" altLang="en-US" b="1" dirty="0">
              <a:latin typeface="微软雅黑" panose="020B0503020204020204" charset="-122"/>
              <a:ea typeface="微软雅黑" panose="020B0503020204020204" charset="-122"/>
            </a:endParaRPr>
          </a:p>
        </p:txBody>
      </p:sp>
      <p:pic>
        <p:nvPicPr>
          <p:cNvPr id="91" name="图片 9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78424" y="2947686"/>
            <a:ext cx="1674777" cy="1674777"/>
          </a:xfrm>
          <a:prstGeom prst="rect">
            <a:avLst/>
          </a:prstGeom>
        </p:spPr>
      </p:pic>
      <p:sp>
        <p:nvSpPr>
          <p:cNvPr id="92" name="文本框 91"/>
          <p:cNvSpPr txBox="1"/>
          <p:nvPr/>
        </p:nvSpPr>
        <p:spPr>
          <a:xfrm>
            <a:off x="7392646" y="2446247"/>
            <a:ext cx="646331" cy="369332"/>
          </a:xfrm>
          <a:prstGeom prst="rect">
            <a:avLst/>
          </a:prstGeom>
          <a:noFill/>
        </p:spPr>
        <p:txBody>
          <a:bodyPr wrap="none" rtlCol="0">
            <a:spAutoFit/>
          </a:bodyPr>
          <a:lstStyle/>
          <a:p>
            <a:r>
              <a:rPr lang="zh-CN" altLang="en-US" b="1" dirty="0">
                <a:solidFill>
                  <a:srgbClr val="2C4E8C"/>
                </a:solidFill>
                <a:latin typeface="微软雅黑" panose="020B0503020204020204" charset="-122"/>
                <a:ea typeface="微软雅黑" panose="020B0503020204020204" charset="-122"/>
              </a:rPr>
              <a:t>转化</a:t>
            </a:r>
            <a:endParaRPr lang="zh-CN" altLang="en-US" b="1" dirty="0">
              <a:solidFill>
                <a:srgbClr val="2C4E8C"/>
              </a:solidFill>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6027420" y="4296891"/>
            <a:ext cx="5669280" cy="338554"/>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342900" indent="-342900">
              <a:buFont typeface="Wingdings" panose="05000000000000000000" pitchFamily="2" charset="2"/>
              <a:buChar char="p"/>
            </a:pPr>
            <a:r>
              <a:rPr lang="zh-CN" altLang="en-US" sz="1600" b="0" i="0" dirty="0">
                <a:effectLst/>
                <a:latin typeface="+mj-ea"/>
                <a:ea typeface="+mj-ea"/>
              </a:rPr>
              <a:t>多智能体协作中增加的智能体是否表现出</a:t>
            </a:r>
            <a:r>
              <a:rPr lang="zh-CN" altLang="en-US" sz="1600" b="1" i="0" dirty="0">
                <a:solidFill>
                  <a:srgbClr val="2C4E8C"/>
                </a:solidFill>
                <a:effectLst/>
                <a:latin typeface="+mj-ea"/>
                <a:ea typeface="+mj-ea"/>
              </a:rPr>
              <a:t>涌现能力</a:t>
            </a:r>
            <a:r>
              <a:rPr lang="en-US" altLang="zh-CN" sz="1600" b="0" i="0" dirty="0">
                <a:effectLst/>
                <a:latin typeface="+mj-ea"/>
                <a:ea typeface="+mj-ea"/>
              </a:rPr>
              <a:t>?</a:t>
            </a:r>
            <a:endParaRPr lang="zh-CN" altLang="en-US" sz="1600" dirty="0">
              <a:latin typeface="+mj-ea"/>
              <a:ea typeface="+mj-ea"/>
            </a:endParaRPr>
          </a:p>
        </p:txBody>
      </p:sp>
      <p:pic>
        <p:nvPicPr>
          <p:cNvPr id="2" name="图片 1"/>
          <p:cNvPicPr>
            <a:picLocks noChangeAspect="1"/>
          </p:cNvPicPr>
          <p:nvPr/>
        </p:nvPicPr>
        <p:blipFill>
          <a:blip r:embed="rId1"/>
          <a:stretch>
            <a:fillRect/>
          </a:stretch>
        </p:blipFill>
        <p:spPr>
          <a:xfrm>
            <a:off x="83820" y="948030"/>
            <a:ext cx="5847769" cy="3756712"/>
          </a:xfrm>
          <a:prstGeom prst="rect">
            <a:avLst/>
          </a:prstGeom>
        </p:spPr>
      </p:pic>
      <p:sp>
        <p:nvSpPr>
          <p:cNvPr id="5" name="矩形: 对角圆角 4"/>
          <p:cNvSpPr/>
          <p:nvPr/>
        </p:nvSpPr>
        <p:spPr>
          <a:xfrm>
            <a:off x="6096000" y="856391"/>
            <a:ext cx="1828800" cy="463060"/>
          </a:xfrm>
          <a:prstGeom prst="round2Diag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zh-CN" altLang="en-US" b="1" dirty="0">
                <a:solidFill>
                  <a:srgbClr val="2C4E8C"/>
                </a:solidFill>
                <a:latin typeface="+mj-ea"/>
                <a:ea typeface="+mj-ea"/>
              </a:rPr>
              <a:t>假设与问题发现</a:t>
            </a:r>
            <a:endParaRPr lang="zh-CN" altLang="en-US" b="1" dirty="0">
              <a:solidFill>
                <a:srgbClr val="2C4E8C"/>
              </a:solidFill>
              <a:latin typeface="+mj-ea"/>
              <a:ea typeface="+mj-ea"/>
            </a:endParaRPr>
          </a:p>
        </p:txBody>
      </p:sp>
      <p:sp>
        <p:nvSpPr>
          <p:cNvPr id="9" name="文本框 8"/>
          <p:cNvSpPr txBox="1"/>
          <p:nvPr/>
        </p:nvSpPr>
        <p:spPr>
          <a:xfrm>
            <a:off x="6027420" y="1531809"/>
            <a:ext cx="5669280" cy="987578"/>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marL="342900" indent="-342900" algn="just">
              <a:lnSpc>
                <a:spcPts val="2400"/>
              </a:lnSpc>
              <a:buFont typeface="Wingdings" panose="05000000000000000000" pitchFamily="2" charset="2"/>
              <a:buChar char="p"/>
            </a:pPr>
            <a:r>
              <a:rPr lang="zh-CN" altLang="en-US" sz="1600" b="0" i="0" dirty="0">
                <a:effectLst/>
                <a:latin typeface="+mj-ea"/>
                <a:ea typeface="+mj-ea"/>
              </a:rPr>
              <a:t>有效的</a:t>
            </a:r>
            <a:r>
              <a:rPr lang="zh-CN" altLang="en-US" sz="1600" b="1" i="0" dirty="0">
                <a:solidFill>
                  <a:srgbClr val="2C4E8C"/>
                </a:solidFill>
                <a:effectLst/>
                <a:latin typeface="+mj-ea"/>
                <a:ea typeface="+mj-ea"/>
              </a:rPr>
              <a:t>多智能体协作</a:t>
            </a:r>
            <a:r>
              <a:rPr lang="zh-CN" altLang="en-US" sz="1600" b="0" i="0" dirty="0">
                <a:effectLst/>
                <a:latin typeface="+mj-ea"/>
                <a:ea typeface="+mj-ea"/>
              </a:rPr>
              <a:t>不仅超越了仅通过多数投票聚合不同智能体的响应</a:t>
            </a:r>
            <a:r>
              <a:rPr lang="zh-CN" altLang="en-US" sz="1600" dirty="0">
                <a:latin typeface="+mj-ea"/>
                <a:ea typeface="+mj-ea"/>
              </a:rPr>
              <a:t>，且</a:t>
            </a:r>
            <a:r>
              <a:rPr lang="zh-CN" altLang="en-US" sz="1600" b="0" i="0" dirty="0">
                <a:effectLst/>
                <a:latin typeface="+mj-ea"/>
                <a:ea typeface="+mj-ea"/>
              </a:rPr>
              <a:t>构成了一个</a:t>
            </a:r>
            <a:r>
              <a:rPr lang="zh-CN" altLang="en-US" sz="1600" b="1" i="0" dirty="0">
                <a:solidFill>
                  <a:srgbClr val="2C4E8C"/>
                </a:solidFill>
                <a:effectLst/>
                <a:latin typeface="+mj-ea"/>
                <a:ea typeface="+mj-ea"/>
              </a:rPr>
              <a:t>有机集成的系统</a:t>
            </a:r>
            <a:r>
              <a:rPr lang="zh-CN" altLang="en-US" sz="1600" b="0" i="0" dirty="0">
                <a:effectLst/>
                <a:latin typeface="+mj-ea"/>
                <a:ea typeface="+mj-ea"/>
              </a:rPr>
              <a:t>，能够以</a:t>
            </a:r>
            <a:r>
              <a:rPr lang="zh-CN" altLang="en-US" sz="1600" b="1" i="0" dirty="0">
                <a:solidFill>
                  <a:srgbClr val="2C4E8C"/>
                </a:solidFill>
                <a:effectLst/>
                <a:latin typeface="+mj-ea"/>
                <a:ea typeface="+mj-ea"/>
              </a:rPr>
              <a:t>任务为导向</a:t>
            </a:r>
            <a:r>
              <a:rPr lang="zh-CN" altLang="en-US" sz="1600" b="0" i="0" dirty="0">
                <a:effectLst/>
                <a:latin typeface="+mj-ea"/>
                <a:ea typeface="+mj-ea"/>
              </a:rPr>
              <a:t>的</a:t>
            </a:r>
            <a:r>
              <a:rPr lang="zh-CN" altLang="en-US" sz="1600" b="1" i="0" dirty="0">
                <a:solidFill>
                  <a:srgbClr val="2C4E8C"/>
                </a:solidFill>
                <a:effectLst/>
                <a:latin typeface="+mj-ea"/>
                <a:ea typeface="+mj-ea"/>
              </a:rPr>
              <a:t>互动</a:t>
            </a:r>
            <a:r>
              <a:rPr lang="zh-CN" altLang="en-US" sz="1600" b="0" i="0" dirty="0">
                <a:effectLst/>
                <a:latin typeface="+mj-ea"/>
                <a:ea typeface="+mj-ea"/>
              </a:rPr>
              <a:t>和进行</a:t>
            </a:r>
            <a:r>
              <a:rPr lang="zh-CN" altLang="en-US" sz="1600" b="1" i="0" dirty="0">
                <a:solidFill>
                  <a:srgbClr val="2C4E8C"/>
                </a:solidFill>
                <a:effectLst/>
                <a:latin typeface="+mj-ea"/>
                <a:ea typeface="+mj-ea"/>
              </a:rPr>
              <a:t>深思熟虑的决策。</a:t>
            </a:r>
            <a:endParaRPr lang="zh-CN" altLang="en-US" sz="1600" b="1" dirty="0">
              <a:solidFill>
                <a:srgbClr val="2C4E8C"/>
              </a:solidFill>
              <a:latin typeface="+mj-ea"/>
              <a:ea typeface="+mj-ea"/>
            </a:endParaRPr>
          </a:p>
        </p:txBody>
      </p:sp>
      <p:sp>
        <p:nvSpPr>
          <p:cNvPr id="10" name="文本框 9"/>
          <p:cNvSpPr txBox="1"/>
          <p:nvPr/>
        </p:nvSpPr>
        <p:spPr>
          <a:xfrm>
            <a:off x="6027420" y="2790706"/>
            <a:ext cx="5669280" cy="1301447"/>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zh-CN"/>
            </a:defPPr>
            <a:lvl1pPr marL="342900" indent="-342900" algn="just">
              <a:lnSpc>
                <a:spcPts val="2400"/>
              </a:lnSpc>
              <a:buFont typeface="Wingdings" panose="05000000000000000000" pitchFamily="2" charset="2"/>
              <a:buChar char="p"/>
              <a:defRPr b="0" i="0">
                <a:effectLst/>
                <a:latin typeface="+mj-ea"/>
                <a:ea typeface="+mj-ea"/>
              </a:defRPr>
            </a:lvl1pPr>
          </a:lstStyle>
          <a:p>
            <a:r>
              <a:rPr lang="zh-CN" altLang="en-US" sz="1600" dirty="0"/>
              <a:t>研究协同缩放规律对于</a:t>
            </a:r>
            <a:r>
              <a:rPr lang="zh-CN" altLang="en-US" sz="1600" b="1" dirty="0">
                <a:solidFill>
                  <a:srgbClr val="2C4E8C"/>
                </a:solidFill>
              </a:rPr>
              <a:t>准确估计计算资源与性能趋势之间的关系</a:t>
            </a:r>
            <a:r>
              <a:rPr lang="zh-CN" altLang="en-US" sz="1600" dirty="0"/>
              <a:t>至关重要。能够</a:t>
            </a:r>
            <a:r>
              <a:rPr lang="zh-CN" altLang="en-US" sz="1600" b="1" dirty="0">
                <a:solidFill>
                  <a:srgbClr val="2C4E8C"/>
                </a:solidFill>
              </a:rPr>
              <a:t>优化资源利用</a:t>
            </a:r>
            <a:r>
              <a:rPr lang="zh-CN" altLang="en-US" sz="1600" dirty="0"/>
              <a:t>，最大限度地减少不必要的浪费，最终导致更具</a:t>
            </a:r>
            <a:r>
              <a:rPr lang="zh-CN" altLang="en-US" sz="1600" b="1" dirty="0">
                <a:solidFill>
                  <a:srgbClr val="2C4E8C"/>
                </a:solidFill>
              </a:rPr>
              <a:t>可扩展性、实用性和资源效率</a:t>
            </a:r>
            <a:r>
              <a:rPr lang="zh-CN" altLang="en-US" sz="1600" dirty="0"/>
              <a:t>的代理系统。</a:t>
            </a:r>
            <a:endParaRPr lang="zh-CN" altLang="en-US" sz="1600" dirty="0"/>
          </a:p>
        </p:txBody>
      </p:sp>
      <p:sp>
        <p:nvSpPr>
          <p:cNvPr id="11" name="任意多边形: 形状 7"/>
          <p:cNvSpPr/>
          <p:nvPr/>
        </p:nvSpPr>
        <p:spPr>
          <a:xfrm flipV="1">
            <a:off x="4745184" y="4939354"/>
            <a:ext cx="2265216" cy="653726"/>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chemeClr val="accent1">
                  <a:lumMod val="7500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2556510" y="5752292"/>
            <a:ext cx="10325100" cy="952312"/>
          </a:xfrm>
          <a:prstGeom prst="rect">
            <a:avLst/>
          </a:prstGeom>
          <a:noFill/>
        </p:spPr>
        <p:txBody>
          <a:bodyPr wrap="square" rtlCol="0">
            <a:spAutoFit/>
          </a:bodyPr>
          <a:lstStyle/>
          <a:p>
            <a:pPr marL="285750" indent="-285750">
              <a:lnSpc>
                <a:spcPts val="2300"/>
              </a:lnSpc>
              <a:buFont typeface="Wingdings" panose="05000000000000000000" pitchFamily="2" charset="2"/>
              <a:buChar char="Ø"/>
            </a:pPr>
            <a:r>
              <a:rPr lang="zh-CN" altLang="en-US" sz="1400" b="0" i="0" dirty="0">
                <a:effectLst/>
                <a:latin typeface="+mj-ea"/>
                <a:ea typeface="+mj-ea"/>
              </a:rPr>
              <a:t>将多个智能体设想为由专门的智能体组成的组织良好的团队。</a:t>
            </a:r>
            <a:endParaRPr lang="en-US" altLang="zh-CN" sz="1400" b="0" i="0" dirty="0">
              <a:effectLst/>
              <a:latin typeface="+mj-ea"/>
              <a:ea typeface="+mj-ea"/>
            </a:endParaRPr>
          </a:p>
          <a:p>
            <a:pPr marL="285750" indent="-285750">
              <a:lnSpc>
                <a:spcPts val="2300"/>
              </a:lnSpc>
              <a:buFont typeface="Wingdings" panose="05000000000000000000" pitchFamily="2" charset="2"/>
              <a:buChar char="Ø"/>
            </a:pPr>
            <a:r>
              <a:rPr lang="zh-CN" altLang="en-US" sz="1400" b="0" i="0" dirty="0">
                <a:effectLst/>
                <a:latin typeface="+mj-ea"/>
                <a:ea typeface="+mj-ea"/>
              </a:rPr>
              <a:t>研究它们在自主解决复杂问题时相互依赖的交互推理和集体智能。</a:t>
            </a:r>
            <a:endParaRPr lang="en-US" altLang="zh-CN" sz="1400" b="0" i="0" dirty="0">
              <a:effectLst/>
              <a:latin typeface="+mj-ea"/>
              <a:ea typeface="+mj-ea"/>
            </a:endParaRPr>
          </a:p>
          <a:p>
            <a:pPr marL="285750" indent="-285750">
              <a:lnSpc>
                <a:spcPts val="2300"/>
              </a:lnSpc>
              <a:buFont typeface="Wingdings" panose="05000000000000000000" pitchFamily="2" charset="2"/>
              <a:buChar char="Ø"/>
            </a:pPr>
            <a:r>
              <a:rPr lang="zh-CN" altLang="en-US" sz="1400" b="0" i="0" dirty="0">
                <a:effectLst/>
                <a:latin typeface="+mj-ea"/>
                <a:ea typeface="+mj-ea"/>
              </a:rPr>
              <a:t>设计了适当的拓扑和有效的交互机制，使其与静态组织结构和动态推理过程保持一致。</a:t>
            </a:r>
            <a:endParaRPr lang="zh-CN" altLang="en-US" sz="1400" dirty="0">
              <a:latin typeface="+mj-ea"/>
              <a:ea typeface="+mj-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1"/>
          <a:stretch>
            <a:fillRect/>
          </a:stretch>
        </p:blipFill>
        <p:spPr>
          <a:xfrm>
            <a:off x="515890" y="2060553"/>
            <a:ext cx="5788056" cy="3690602"/>
          </a:xfrm>
          <a:prstGeom prst="rect">
            <a:avLst/>
          </a:prstGeom>
        </p:spPr>
      </p:pic>
      <p:sp>
        <p:nvSpPr>
          <p:cNvPr id="14" name="文本框 13"/>
          <p:cNvSpPr txBox="1"/>
          <p:nvPr/>
        </p:nvSpPr>
        <p:spPr>
          <a:xfrm>
            <a:off x="7048500" y="2134444"/>
            <a:ext cx="4030980" cy="338554"/>
          </a:xfrm>
          <a:prstGeom prst="rect">
            <a:avLst/>
          </a:prstGeom>
          <a:solidFill>
            <a:sysClr val="window" lastClr="FFFFFF"/>
          </a:solidFill>
          <a:ln>
            <a:noFill/>
          </a:ln>
          <a:effectLst>
            <a:outerShdw blurRad="44450" dist="27940" dir="5400000" algn="ctr">
              <a:srgbClr val="000000">
                <a:alpha val="32000"/>
              </a:srgbClr>
            </a:outerShdw>
          </a:effectLst>
        </p:spPr>
        <p:txBody>
          <a:bodyPr wrap="square" rtlCol="0">
            <a:spAutoFit/>
          </a:bodyPr>
          <a:lstStyle/>
          <a:p>
            <a:r>
              <a:rPr lang="zh-CN" altLang="en-US" sz="1600" b="1" dirty="0">
                <a:solidFill>
                  <a:srgbClr val="2C4E8C"/>
                </a:solidFill>
                <a:latin typeface="微软雅黑" panose="020B0503020204020204" charset="-122"/>
                <a:ea typeface="微软雅黑" panose="020B0503020204020204" charset="-122"/>
              </a:rPr>
              <a:t>链式拓扑</a:t>
            </a:r>
            <a:r>
              <a:rPr lang="zh-CN" altLang="en-US" sz="1600" dirty="0">
                <a:latin typeface="微软雅黑" panose="020B0503020204020204" charset="-122"/>
                <a:ea typeface="微软雅黑" panose="020B0503020204020204" charset="-122"/>
              </a:rPr>
              <a:t>（线性构建交互）</a:t>
            </a:r>
            <a:endParaRPr lang="zh-CN" altLang="en-US" sz="1600" dirty="0">
              <a:latin typeface="微软雅黑" panose="020B0503020204020204" charset="-122"/>
              <a:ea typeface="微软雅黑" panose="020B0503020204020204" charset="-122"/>
            </a:endParaRPr>
          </a:p>
        </p:txBody>
      </p:sp>
      <p:sp>
        <p:nvSpPr>
          <p:cNvPr id="15" name="文本框 14"/>
          <p:cNvSpPr txBox="1"/>
          <p:nvPr/>
        </p:nvSpPr>
        <p:spPr>
          <a:xfrm>
            <a:off x="7048500" y="3534363"/>
            <a:ext cx="4030980" cy="681020"/>
          </a:xfrm>
          <a:prstGeom prst="rect">
            <a:avLst/>
          </a:prstGeom>
          <a:solidFill>
            <a:sysClr val="window" lastClr="FFFFFF"/>
          </a:solidFill>
          <a:ln>
            <a:noFill/>
          </a:ln>
          <a:effectLst>
            <a:outerShdw blurRad="44450" dist="27940" dir="5400000" algn="ctr">
              <a:srgbClr val="000000">
                <a:alpha val="32000"/>
              </a:srgbClr>
            </a:outerShdw>
          </a:effectLst>
        </p:spPr>
        <p:txBody>
          <a:bodyPr wrap="square" rtlCol="0">
            <a:spAutoFit/>
          </a:bodyPr>
          <a:lstStyle>
            <a:defPPr>
              <a:defRPr lang="zh-CN"/>
            </a:defPPr>
            <a:lvl1pPr>
              <a:lnSpc>
                <a:spcPts val="2400"/>
              </a:lnSpc>
              <a:defRPr/>
            </a:lvl1pPr>
          </a:lstStyle>
          <a:p>
            <a:r>
              <a:rPr lang="zh-CN" altLang="en-US" sz="1600" b="1" dirty="0">
                <a:solidFill>
                  <a:srgbClr val="2C4E8C"/>
                </a:solidFill>
                <a:latin typeface="微软雅黑" panose="020B0503020204020204" charset="-122"/>
                <a:ea typeface="微软雅黑" panose="020B0503020204020204" charset="-122"/>
              </a:rPr>
              <a:t>树形</a:t>
            </a:r>
            <a:r>
              <a:rPr lang="zh-CN" altLang="en-US" sz="1600" dirty="0">
                <a:latin typeface="微软雅黑" panose="020B0503020204020204" charset="-122"/>
                <a:ea typeface="微软雅黑" panose="020B0503020204020204" charset="-122"/>
              </a:rPr>
              <a:t>（星形和树形）</a:t>
            </a:r>
            <a:r>
              <a:rPr lang="en-US" altLang="zh-CN" sz="1600" dirty="0">
                <a:latin typeface="+mn-ea"/>
                <a:ea typeface="+mn-ea"/>
              </a:rPr>
              <a:t>--</a:t>
            </a:r>
            <a:r>
              <a:rPr lang="zh-CN" altLang="en-US" sz="1600" dirty="0">
                <a:latin typeface="微软雅黑" panose="020B0503020204020204" charset="-122"/>
                <a:ea typeface="微软雅黑" panose="020B0503020204020204" charset="-122"/>
              </a:rPr>
              <a:t>分支，可在独立方向交互。</a:t>
            </a:r>
            <a:endParaRPr lang="zh-CN" altLang="en-US" sz="1600" dirty="0">
              <a:latin typeface="微软雅黑" panose="020B0503020204020204" charset="-122"/>
              <a:ea typeface="微软雅黑" panose="020B0503020204020204" charset="-122"/>
            </a:endParaRPr>
          </a:p>
        </p:txBody>
      </p:sp>
      <p:sp>
        <p:nvSpPr>
          <p:cNvPr id="16" name="文本框 15"/>
          <p:cNvSpPr txBox="1"/>
          <p:nvPr/>
        </p:nvSpPr>
        <p:spPr>
          <a:xfrm>
            <a:off x="7048500" y="5027204"/>
            <a:ext cx="4030980" cy="679801"/>
          </a:xfrm>
          <a:prstGeom prst="rect">
            <a:avLst/>
          </a:prstGeom>
          <a:solidFill>
            <a:sysClr val="window" lastClr="FFFFFF"/>
          </a:solidFill>
          <a:ln>
            <a:noFill/>
          </a:ln>
          <a:effectLst>
            <a:outerShdw blurRad="44450" dist="27940" dir="5400000" algn="ctr">
              <a:srgbClr val="000000">
                <a:alpha val="32000"/>
              </a:srgbClr>
            </a:outerShdw>
          </a:effectLst>
        </p:spPr>
        <p:txBody>
          <a:bodyPr wrap="square" rtlCol="0">
            <a:spAutoFit/>
          </a:bodyPr>
          <a:lstStyle>
            <a:defPPr>
              <a:defRPr lang="zh-CN"/>
            </a:defPPr>
            <a:lvl1pPr>
              <a:defRPr/>
            </a:lvl1pPr>
          </a:lstStyle>
          <a:p>
            <a:pPr>
              <a:lnSpc>
                <a:spcPts val="2400"/>
              </a:lnSpc>
            </a:pPr>
            <a:r>
              <a:rPr lang="zh-CN" altLang="en-US" sz="1600" b="1" dirty="0">
                <a:solidFill>
                  <a:srgbClr val="2C4E8C"/>
                </a:solidFill>
                <a:latin typeface="微软雅黑" panose="020B0503020204020204" charset="-122"/>
                <a:ea typeface="微软雅黑" panose="020B0503020204020204" charset="-122"/>
              </a:rPr>
              <a:t>图拓扑</a:t>
            </a:r>
            <a:r>
              <a:rPr lang="zh-CN" altLang="en-US" sz="1600" dirty="0">
                <a:latin typeface="微软雅黑" panose="020B0503020204020204" charset="-122"/>
                <a:ea typeface="微软雅黑" panose="020B0503020204020204" charset="-122"/>
              </a:rPr>
              <a:t>（任意交互依赖、收敛和发散的交互）。</a:t>
            </a:r>
            <a:endParaRPr lang="zh-CN" altLang="en-US" sz="1600" dirty="0">
              <a:latin typeface="微软雅黑" panose="020B0503020204020204" charset="-122"/>
              <a:ea typeface="微软雅黑" panose="020B0503020204020204" charset="-122"/>
            </a:endParaRPr>
          </a:p>
        </p:txBody>
      </p:sp>
      <p:sp>
        <p:nvSpPr>
          <p:cNvPr id="17" name="左大括号 16"/>
          <p:cNvSpPr/>
          <p:nvPr/>
        </p:nvSpPr>
        <p:spPr>
          <a:xfrm>
            <a:off x="6400800" y="2134444"/>
            <a:ext cx="550846" cy="3573780"/>
          </a:xfrm>
          <a:prstGeom prst="leftBrace">
            <a:avLst>
              <a:gd name="adj1" fmla="val 60034"/>
              <a:gd name="adj2" fmla="val 50000"/>
            </a:avLst>
          </a:prstGeom>
          <a:noFill/>
          <a:ln w="28575" cap="flat" cmpd="sng" algn="ctr">
            <a:solidFill>
              <a:srgbClr val="2C4E8C"/>
            </a:solidFill>
            <a:prstDash val="solid"/>
            <a:miter lim="800000"/>
          </a:ln>
          <a:effectLst>
            <a:outerShdw blurRad="50800" dist="38100" algn="l" rotWithShape="0">
              <a:prstClr val="black">
                <a:alpha val="40000"/>
              </a:prstClr>
            </a:outerShdw>
          </a:effectLst>
        </p:spPr>
        <p:txBody>
          <a:bodyPr rtlCol="0" anchor="ctr"/>
          <a:lstStyle/>
          <a:p>
            <a:pPr algn="ctr"/>
            <a:endParaRPr lang="zh-CN" altLang="en-US">
              <a:solidFill>
                <a:sysClr val="windowText" lastClr="000000"/>
              </a:solidFill>
              <a:latin typeface="Arial" panose="020B0604020202020204" pitchFamily="34" charset="0"/>
              <a:ea typeface="黑体" panose="02010609060101010101" charset="-122"/>
            </a:endParaRPr>
          </a:p>
        </p:txBody>
      </p:sp>
      <p:sp>
        <p:nvSpPr>
          <p:cNvPr id="18" name="任意多边形: 形状 8"/>
          <p:cNvSpPr/>
          <p:nvPr/>
        </p:nvSpPr>
        <p:spPr>
          <a:xfrm flipV="1">
            <a:off x="8346946" y="2652488"/>
            <a:ext cx="908144" cy="779624"/>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lstStyle/>
          <a:p>
            <a:pPr algn="ctr"/>
            <a:endParaRPr lang="zh-CN" altLang="en-US" sz="1600">
              <a:solidFill>
                <a:sysClr val="window" lastClr="FFFFFF"/>
              </a:solidFill>
              <a:latin typeface="Arial" panose="020B0604020202020204" pitchFamily="34" charset="0"/>
              <a:ea typeface="黑体" panose="02010609060101010101" charset="-122"/>
            </a:endParaRPr>
          </a:p>
        </p:txBody>
      </p:sp>
      <p:sp>
        <p:nvSpPr>
          <p:cNvPr id="19" name="任意多边形: 形状 9"/>
          <p:cNvSpPr/>
          <p:nvPr/>
        </p:nvSpPr>
        <p:spPr>
          <a:xfrm flipV="1">
            <a:off x="8369724" y="4294774"/>
            <a:ext cx="908144" cy="779624"/>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lstStyle/>
          <a:p>
            <a:pPr algn="ctr"/>
            <a:endParaRPr lang="zh-CN" altLang="en-US" sz="1600">
              <a:solidFill>
                <a:sysClr val="window" lastClr="FFFFFF"/>
              </a:solidFill>
              <a:latin typeface="Arial" panose="020B0604020202020204" pitchFamily="34" charset="0"/>
              <a:ea typeface="黑体" panose="02010609060101010101" charset="-122"/>
            </a:endParaRPr>
          </a:p>
        </p:txBody>
      </p:sp>
      <p:sp>
        <p:nvSpPr>
          <p:cNvPr id="20" name="文本框 19"/>
          <p:cNvSpPr txBox="1"/>
          <p:nvPr/>
        </p:nvSpPr>
        <p:spPr>
          <a:xfrm>
            <a:off x="533400" y="1074420"/>
            <a:ext cx="3535680" cy="368300"/>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b="1">
                <a:solidFill>
                  <a:srgbClr val="2C4E8C"/>
                </a:solidFill>
                <a:latin typeface="+mn-ea"/>
                <a:ea typeface="+mn-ea"/>
              </a:defRPr>
            </a:lvl1pPr>
          </a:lstStyle>
          <a:p>
            <a:r>
              <a:rPr lang="zh-CN" altLang="en-US" dirty="0">
                <a:latin typeface="微软雅黑" panose="020B0503020204020204" charset="-122"/>
                <a:ea typeface="微软雅黑" panose="020B0503020204020204" charset="-122"/>
              </a:rPr>
              <a:t>高效可扩展的多智能体协作结构</a:t>
            </a:r>
            <a:endParaRPr lang="zh-CN" altLang="en-US" dirty="0">
              <a:latin typeface="微软雅黑" panose="020B0503020204020204" charset="-122"/>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248231" y="2345954"/>
            <a:ext cx="5847769" cy="3756712"/>
          </a:xfrm>
          <a:prstGeom prst="rect">
            <a:avLst/>
          </a:prstGeom>
        </p:spPr>
      </p:pic>
      <p:pic>
        <p:nvPicPr>
          <p:cNvPr id="9" name="图片 8"/>
          <p:cNvPicPr>
            <a:picLocks noChangeAspect="1"/>
          </p:cNvPicPr>
          <p:nvPr/>
        </p:nvPicPr>
        <p:blipFill>
          <a:blip r:embed="rId2"/>
          <a:stretch>
            <a:fillRect/>
          </a:stretch>
        </p:blipFill>
        <p:spPr>
          <a:xfrm>
            <a:off x="6898289" y="2971948"/>
            <a:ext cx="4552381" cy="2809524"/>
          </a:xfrm>
          <a:prstGeom prst="rect">
            <a:avLst/>
          </a:prstGeom>
        </p:spPr>
      </p:pic>
      <p:sp>
        <p:nvSpPr>
          <p:cNvPr id="10" name="任意多边形: 形状 9"/>
          <p:cNvSpPr/>
          <p:nvPr/>
        </p:nvSpPr>
        <p:spPr>
          <a:xfrm rot="16200000" flipV="1">
            <a:off x="5855288" y="3918319"/>
            <a:ext cx="908144" cy="779624"/>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p>
            <a:pPr algn="ctr"/>
            <a:endParaRPr lang="zh-CN" altLang="en-US">
              <a:solidFill>
                <a:sysClr val="window" lastClr="FFFFFF"/>
              </a:solidFill>
              <a:latin typeface="Arial" panose="020B0604020202020204" pitchFamily="34" charset="0"/>
              <a:ea typeface="黑体" panose="02010609060101010101" charset="-122"/>
            </a:endParaRPr>
          </a:p>
        </p:txBody>
      </p:sp>
      <p:sp>
        <p:nvSpPr>
          <p:cNvPr id="11" name="文本框 10"/>
          <p:cNvSpPr txBox="1"/>
          <p:nvPr/>
        </p:nvSpPr>
        <p:spPr>
          <a:xfrm>
            <a:off x="685800" y="954934"/>
            <a:ext cx="1539204" cy="369332"/>
          </a:xfrm>
          <a:prstGeom prst="rect">
            <a:avLst/>
          </a:prstGeom>
          <a:solidFill>
            <a:srgbClr val="FFC000">
              <a:lumMod val="40000"/>
              <a:lumOff val="60000"/>
            </a:srgbClr>
          </a:solidFill>
        </p:spPr>
        <p:txBody>
          <a:bodyPr wrap="none" rtlCol="0">
            <a:spAutoFit/>
          </a:bodyPr>
          <a:p>
            <a:r>
              <a:rPr lang="en-US" altLang="zh-CN" b="1" dirty="0">
                <a:solidFill>
                  <a:srgbClr val="2C4E8C"/>
                </a:solidFill>
              </a:rPr>
              <a:t>1.</a:t>
            </a:r>
            <a:r>
              <a:rPr lang="zh-CN" altLang="en-US" b="1" dirty="0">
                <a:solidFill>
                  <a:srgbClr val="2C4E8C"/>
                </a:solidFill>
              </a:rPr>
              <a:t>有向无环图</a:t>
            </a:r>
            <a:endParaRPr lang="zh-CN" altLang="en-US" b="1" dirty="0">
              <a:solidFill>
                <a:srgbClr val="2C4E8C"/>
              </a:solidFill>
            </a:endParaRPr>
          </a:p>
        </p:txBody>
      </p:sp>
      <p:sp>
        <p:nvSpPr>
          <p:cNvPr id="12" name="文本框 11"/>
          <p:cNvSpPr txBox="1"/>
          <p:nvPr/>
        </p:nvSpPr>
        <p:spPr>
          <a:xfrm>
            <a:off x="2403894" y="954934"/>
            <a:ext cx="4023360" cy="338554"/>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p>
            <a:r>
              <a:rPr lang="en-US" altLang="zh-CN" sz="1600" dirty="0">
                <a:latin typeface="Arial" panose="020B0604020202020204" pitchFamily="34" charset="0"/>
                <a:ea typeface="微软雅黑" panose="020B0503020204020204" charset="-122"/>
              </a:rPr>
              <a:t>2.</a:t>
            </a:r>
            <a:r>
              <a:rPr lang="zh-CN" altLang="en-US" sz="1600" dirty="0">
                <a:latin typeface="Arial" panose="020B0604020202020204" pitchFamily="34" charset="0"/>
                <a:ea typeface="微软雅黑" panose="020B0503020204020204" charset="-122"/>
              </a:rPr>
              <a:t>节点：执行助理（</a:t>
            </a:r>
            <a:r>
              <a:rPr lang="en-US" altLang="zh-CN" sz="1600" dirty="0">
                <a:latin typeface="Arial" panose="020B0604020202020204" pitchFamily="34" charset="0"/>
                <a:ea typeface="微软雅黑" panose="020B0503020204020204" charset="-122"/>
              </a:rPr>
              <a:t>assistant)</a:t>
            </a:r>
            <a:r>
              <a:rPr lang="zh-CN" altLang="en-US" sz="1600" dirty="0">
                <a:latin typeface="Arial" panose="020B0604020202020204" pitchFamily="34" charset="0"/>
                <a:ea typeface="微软雅黑" panose="020B0503020204020204" charset="-122"/>
              </a:rPr>
              <a:t>智能体</a:t>
            </a:r>
            <a:endParaRPr lang="zh-CN" altLang="en-US" sz="1600" dirty="0">
              <a:latin typeface="Arial" panose="020B0604020202020204" pitchFamily="34" charset="0"/>
              <a:ea typeface="微软雅黑" panose="020B0503020204020204" charset="-122"/>
            </a:endParaRPr>
          </a:p>
        </p:txBody>
      </p:sp>
      <p:sp>
        <p:nvSpPr>
          <p:cNvPr id="2" name="文本框 1"/>
          <p:cNvSpPr txBox="1"/>
          <p:nvPr/>
        </p:nvSpPr>
        <p:spPr>
          <a:xfrm>
            <a:off x="6614160" y="954934"/>
            <a:ext cx="4282440" cy="338554"/>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p>
            <a:r>
              <a:rPr lang="en-US" altLang="zh-CN" sz="1600" dirty="0">
                <a:latin typeface="Arial" panose="020B0604020202020204" pitchFamily="34" charset="0"/>
                <a:ea typeface="微软雅黑" panose="020B0503020204020204" charset="-122"/>
              </a:rPr>
              <a:t>3.</a:t>
            </a:r>
            <a:r>
              <a:rPr lang="zh-CN" altLang="en-US" sz="1600" dirty="0">
                <a:latin typeface="Arial" panose="020B0604020202020204" pitchFamily="34" charset="0"/>
                <a:ea typeface="微软雅黑" panose="020B0503020204020204" charset="-122"/>
              </a:rPr>
              <a:t>边：监督指导员（</a:t>
            </a:r>
            <a:r>
              <a:rPr lang="en-US" altLang="zh-CN" sz="1600" dirty="0">
                <a:latin typeface="Arial" panose="020B0604020202020204" pitchFamily="34" charset="0"/>
                <a:ea typeface="微软雅黑" panose="020B0503020204020204" charset="-122"/>
              </a:rPr>
              <a:t>instructor</a:t>
            </a:r>
            <a:r>
              <a:rPr lang="zh-CN" altLang="en-US" sz="1600" dirty="0">
                <a:latin typeface="Arial" panose="020B0604020202020204" pitchFamily="34" charset="0"/>
                <a:ea typeface="微软雅黑" panose="020B0503020204020204" charset="-122"/>
              </a:rPr>
              <a:t>）智能体</a:t>
            </a:r>
            <a:endParaRPr lang="zh-CN" altLang="en-US" sz="1600" dirty="0"/>
          </a:p>
        </p:txBody>
      </p:sp>
      <p:sp>
        <p:nvSpPr>
          <p:cNvPr id="5" name="文本框 4"/>
          <p:cNvSpPr txBox="1"/>
          <p:nvPr/>
        </p:nvSpPr>
        <p:spPr>
          <a:xfrm>
            <a:off x="4988004" y="1487628"/>
            <a:ext cx="1005403" cy="338554"/>
          </a:xfrm>
          <a:prstGeom prst="rect">
            <a:avLst/>
          </a:prstGeom>
          <a:noFill/>
        </p:spPr>
        <p:txBody>
          <a:bodyPr wrap="none" rtlCol="0">
            <a:spAutoFit/>
          </a:bodyPr>
          <a:p>
            <a:r>
              <a:rPr lang="zh-CN" altLang="en-US" sz="1600" dirty="0">
                <a:latin typeface="微软雅黑" panose="020B0503020204020204" charset="-122"/>
                <a:ea typeface="微软雅黑" panose="020B0503020204020204" charset="-122"/>
              </a:rPr>
              <a:t>解决方案</a:t>
            </a:r>
            <a:endParaRPr lang="zh-CN" altLang="en-US" sz="1600" dirty="0">
              <a:latin typeface="微软雅黑" panose="020B0503020204020204" charset="-122"/>
              <a:ea typeface="微软雅黑" panose="020B0503020204020204" charset="-122"/>
            </a:endParaRPr>
          </a:p>
        </p:txBody>
      </p:sp>
      <p:sp>
        <p:nvSpPr>
          <p:cNvPr id="21" name="文本框 20"/>
          <p:cNvSpPr txBox="1"/>
          <p:nvPr/>
        </p:nvSpPr>
        <p:spPr>
          <a:xfrm>
            <a:off x="6898289" y="1512701"/>
            <a:ext cx="1107996" cy="338554"/>
          </a:xfrm>
          <a:prstGeom prst="rect">
            <a:avLst/>
          </a:prstGeom>
          <a:noFill/>
        </p:spPr>
        <p:txBody>
          <a:bodyPr wrap="square" rtlCol="0">
            <a:spAutoFit/>
          </a:bodyPr>
          <a:p>
            <a:r>
              <a:rPr lang="zh-CN" altLang="en-US" sz="1600" dirty="0">
                <a:latin typeface="微软雅黑" panose="020B0503020204020204" charset="-122"/>
                <a:ea typeface="微软雅黑" panose="020B0503020204020204" charset="-122"/>
              </a:rPr>
              <a:t>发出指令</a:t>
            </a:r>
            <a:endParaRPr lang="zh-CN" altLang="en-US" sz="1600" dirty="0">
              <a:latin typeface="微软雅黑" panose="020B0503020204020204" charset="-122"/>
              <a:ea typeface="微软雅黑" panose="020B0503020204020204" charset="-122"/>
            </a:endParaRPr>
          </a:p>
        </p:txBody>
      </p:sp>
      <p:sp>
        <p:nvSpPr>
          <p:cNvPr id="22" name="任意多边形: 形状 15"/>
          <p:cNvSpPr/>
          <p:nvPr/>
        </p:nvSpPr>
        <p:spPr>
          <a:xfrm flipH="1" flipV="1">
            <a:off x="5990145" y="1464440"/>
            <a:ext cx="908144" cy="779624"/>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p>
            <a:pPr algn="ctr"/>
            <a:endParaRPr lang="zh-CN" altLang="en-US">
              <a:solidFill>
                <a:sysClr val="window" lastClr="FFFFFF"/>
              </a:solidFill>
              <a:latin typeface="Arial" panose="020B0604020202020204" pitchFamily="34" charset="0"/>
              <a:ea typeface="黑体" panose="02010609060101010101" charset="-122"/>
            </a:endParaRPr>
          </a:p>
        </p:txBody>
      </p:sp>
      <p:sp>
        <p:nvSpPr>
          <p:cNvPr id="23" name="文本框 22"/>
          <p:cNvSpPr txBox="1"/>
          <p:nvPr/>
        </p:nvSpPr>
        <p:spPr>
          <a:xfrm>
            <a:off x="5827731" y="2276438"/>
            <a:ext cx="1338828" cy="369332"/>
          </a:xfrm>
          <a:prstGeom prst="rect">
            <a:avLst/>
          </a:prstGeom>
          <a:noFill/>
        </p:spPr>
        <p:txBody>
          <a:bodyPr wrap="none" rtlCol="0">
            <a:spAutoFit/>
          </a:bodyPr>
          <a:p>
            <a:r>
              <a:rPr lang="zh-CN" altLang="en-US" b="1" dirty="0">
                <a:solidFill>
                  <a:srgbClr val="2C4E8C"/>
                </a:solidFill>
                <a:latin typeface="微软雅黑" panose="020B0503020204020204" charset="-122"/>
                <a:ea typeface="微软雅黑" panose="020B0503020204020204" charset="-122"/>
              </a:rPr>
              <a:t>功能二分法</a:t>
            </a:r>
            <a:endParaRPr lang="zh-CN" altLang="en-US" b="1" dirty="0">
              <a:solidFill>
                <a:srgbClr val="2C4E8C"/>
              </a:solidFill>
              <a:latin typeface="微软雅黑" panose="020B0503020204020204" charset="-122"/>
              <a:ea typeface="微软雅黑" panose="020B0503020204020204" charset="-122"/>
            </a:endParaRPr>
          </a:p>
        </p:txBody>
      </p:sp>
      <p:sp>
        <p:nvSpPr>
          <p:cNvPr id="24" name="文本框 23"/>
          <p:cNvSpPr txBox="1"/>
          <p:nvPr/>
        </p:nvSpPr>
        <p:spPr>
          <a:xfrm>
            <a:off x="495300" y="6102666"/>
            <a:ext cx="11201399" cy="634917"/>
          </a:xfrm>
          <a:prstGeom prst="rect">
            <a:avLst/>
          </a:prstGeom>
          <a:noFill/>
        </p:spPr>
        <p:txBody>
          <a:bodyPr wrap="square" rtlCol="0">
            <a:spAutoFit/>
          </a:bodyPr>
          <a:p>
            <a:pPr marL="285750" indent="-285750" algn="just">
              <a:lnSpc>
                <a:spcPts val="2200"/>
              </a:lnSpc>
              <a:buFont typeface="Wingdings" panose="05000000000000000000" pitchFamily="2" charset="2"/>
              <a:buChar char="ü"/>
            </a:pPr>
            <a:r>
              <a:rPr lang="zh-CN" altLang="en-US" sz="1400" b="0" i="0" dirty="0">
                <a:effectLst/>
                <a:latin typeface="微软雅黑" panose="020B0503020204020204" charset="-122"/>
                <a:ea typeface="微软雅黑" panose="020B0503020204020204" charset="-122"/>
              </a:rPr>
              <a:t>二分法设计允许代理专注于本身的功能，驱动面向任务的语言交互，并促进整个网络中</a:t>
            </a:r>
            <a:r>
              <a:rPr lang="zh-CN" altLang="en-US" sz="1400" b="1" i="0" dirty="0">
                <a:solidFill>
                  <a:srgbClr val="2C4E8C"/>
                </a:solidFill>
                <a:effectLst/>
                <a:latin typeface="微软雅黑" panose="020B0503020204020204" charset="-122"/>
                <a:ea typeface="微软雅黑" panose="020B0503020204020204" charset="-122"/>
              </a:rPr>
              <a:t>有效的信息传输</a:t>
            </a:r>
            <a:r>
              <a:rPr lang="zh-CN" altLang="en-US" sz="1400" b="0" i="0" dirty="0">
                <a:effectLst/>
                <a:latin typeface="微软雅黑" panose="020B0503020204020204" charset="-122"/>
                <a:ea typeface="微软雅黑" panose="020B0503020204020204" charset="-122"/>
              </a:rPr>
              <a:t>。此外，边缘的“定向”特性支持代理交互的编排，而</a:t>
            </a:r>
            <a:r>
              <a:rPr lang="zh-CN" altLang="en-US" sz="1400" b="1" i="0" dirty="0">
                <a:solidFill>
                  <a:srgbClr val="2C4E8C"/>
                </a:solidFill>
                <a:effectLst/>
                <a:latin typeface="微软雅黑" panose="020B0503020204020204" charset="-122"/>
                <a:ea typeface="微软雅黑" panose="020B0503020204020204" charset="-122"/>
              </a:rPr>
              <a:t>“无循环”</a:t>
            </a:r>
            <a:r>
              <a:rPr lang="zh-CN" altLang="en-US" sz="1400" b="0" i="0" dirty="0">
                <a:effectLst/>
                <a:latin typeface="微软雅黑" panose="020B0503020204020204" charset="-122"/>
                <a:ea typeface="微软雅黑" panose="020B0503020204020204" charset="-122"/>
              </a:rPr>
              <a:t>配置防止</a:t>
            </a:r>
            <a:r>
              <a:rPr lang="zh-CN" altLang="en-US" sz="1400" b="1" i="0" dirty="0">
                <a:solidFill>
                  <a:srgbClr val="2C4E8C"/>
                </a:solidFill>
                <a:effectLst/>
                <a:latin typeface="微软雅黑" panose="020B0503020204020204" charset="-122"/>
                <a:ea typeface="微软雅黑" panose="020B0503020204020204" charset="-122"/>
              </a:rPr>
              <a:t>信息传播死锁</a:t>
            </a:r>
            <a:r>
              <a:rPr lang="zh-CN" altLang="en-US" sz="1400" b="0" i="0" dirty="0">
                <a:effectLst/>
                <a:latin typeface="微软雅黑" panose="020B0503020204020204" charset="-122"/>
                <a:ea typeface="微软雅黑" panose="020B0503020204020204" charset="-122"/>
              </a:rPr>
              <a:t>。</a:t>
            </a:r>
            <a:endParaRPr lang="zh-CN" altLang="en-US" sz="1400" dirty="0">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1118846" y="3136710"/>
            <a:ext cx="9771428" cy="2047619"/>
          </a:xfrm>
          <a:prstGeom prst="rect">
            <a:avLst/>
          </a:prstGeom>
        </p:spPr>
      </p:pic>
      <p:pic>
        <p:nvPicPr>
          <p:cNvPr id="5" name="图片 4"/>
          <p:cNvPicPr>
            <a:picLocks noChangeAspect="1"/>
          </p:cNvPicPr>
          <p:nvPr/>
        </p:nvPicPr>
        <p:blipFill>
          <a:blip r:embed="rId2"/>
          <a:stretch>
            <a:fillRect/>
          </a:stretch>
        </p:blipFill>
        <p:spPr>
          <a:xfrm>
            <a:off x="4191262" y="2330846"/>
            <a:ext cx="4190476" cy="619048"/>
          </a:xfrm>
          <a:prstGeom prst="rect">
            <a:avLst/>
          </a:prstGeom>
        </p:spPr>
      </p:pic>
      <p:sp>
        <p:nvSpPr>
          <p:cNvPr id="2" name="文本框 1"/>
          <p:cNvSpPr txBox="1"/>
          <p:nvPr/>
        </p:nvSpPr>
        <p:spPr>
          <a:xfrm>
            <a:off x="297180" y="761190"/>
            <a:ext cx="2087880" cy="368300"/>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b="1">
                <a:solidFill>
                  <a:srgbClr val="2C4E8C"/>
                </a:solidFill>
                <a:latin typeface="+mn-ea"/>
                <a:ea typeface="+mn-ea"/>
              </a:defRPr>
            </a:lvl1pPr>
          </a:lstStyle>
          <a:p>
            <a:r>
              <a:rPr lang="zh-CN" altLang="en-US" dirty="0">
                <a:latin typeface="微软雅黑" panose="020B0503020204020204" charset="-122"/>
                <a:ea typeface="微软雅黑" panose="020B0503020204020204" charset="-122"/>
              </a:rPr>
              <a:t>智能体的交互推理</a:t>
            </a:r>
            <a:endParaRPr lang="zh-CN" altLang="en-US" dirty="0">
              <a:latin typeface="微软雅黑" panose="020B0503020204020204" charset="-122"/>
              <a:ea typeface="微软雅黑" panose="020B0503020204020204" charset="-122"/>
            </a:endParaRPr>
          </a:p>
        </p:txBody>
      </p:sp>
      <p:sp>
        <p:nvSpPr>
          <p:cNvPr id="9" name="文本框 8"/>
          <p:cNvSpPr txBox="1"/>
          <p:nvPr/>
        </p:nvSpPr>
        <p:spPr>
          <a:xfrm>
            <a:off x="365760" y="1424940"/>
            <a:ext cx="9105900" cy="338554"/>
          </a:xfrm>
          <a:prstGeom prst="rect">
            <a:avLst/>
          </a:prstGeom>
          <a:noFill/>
        </p:spPr>
        <p:txBody>
          <a:bodyPr wrap="square" rtlCol="0">
            <a:spAutoFit/>
          </a:bodyPr>
          <a:lstStyle/>
          <a:p>
            <a:r>
              <a:rPr lang="zh-CN" altLang="en-US" sz="1600" dirty="0">
                <a:latin typeface="微软雅黑" panose="020B0503020204020204" charset="-122"/>
                <a:ea typeface="微软雅黑" panose="020B0503020204020204" charset="-122"/>
              </a:rPr>
              <a:t>通过图遍历策略（遵循拓扑排序原则）：只有遍历所有依赖项以后才能访问每个节点。</a:t>
            </a:r>
            <a:endParaRPr lang="zh-CN" altLang="en-US" sz="1600" dirty="0">
              <a:latin typeface="微软雅黑" panose="020B0503020204020204" charset="-122"/>
              <a:ea typeface="微软雅黑" panose="020B0503020204020204" charset="-122"/>
            </a:endParaRPr>
          </a:p>
        </p:txBody>
      </p:sp>
      <p:sp>
        <p:nvSpPr>
          <p:cNvPr id="10" name="文本框 9"/>
          <p:cNvSpPr txBox="1"/>
          <p:nvPr/>
        </p:nvSpPr>
        <p:spPr>
          <a:xfrm>
            <a:off x="365760" y="1974944"/>
            <a:ext cx="9105900" cy="338554"/>
          </a:xfrm>
          <a:prstGeom prst="rect">
            <a:avLst/>
          </a:prstGeom>
          <a:noFill/>
        </p:spPr>
        <p:txBody>
          <a:bodyPr wrap="square" rtlCol="0">
            <a:spAutoFit/>
          </a:bodyPr>
          <a:lstStyle/>
          <a:p>
            <a:r>
              <a:rPr lang="zh-CN" altLang="en-US" sz="1600" dirty="0">
                <a:latin typeface="微软雅黑" panose="020B0503020204020204" charset="-122"/>
                <a:ea typeface="微软雅黑" panose="020B0503020204020204" charset="-122"/>
                <a:cs typeface="微软雅黑" panose="020B0503020204020204" charset="-122"/>
              </a:rPr>
              <a:t>拓扑顺序是代理</a:t>
            </a:r>
            <a:r>
              <a:rPr lang="en-US" altLang="zh-CN" sz="1600" dirty="0">
                <a:latin typeface="微软雅黑" panose="020B0503020204020204" charset="-122"/>
                <a:ea typeface="微软雅黑" panose="020B0503020204020204" charset="-122"/>
                <a:cs typeface="微软雅黑" panose="020B0503020204020204" charset="-122"/>
              </a:rPr>
              <a:t>a</a:t>
            </a:r>
            <a:r>
              <a:rPr lang="en-US" altLang="zh-CN" sz="1600" baseline="-25000" dirty="0">
                <a:latin typeface="微软雅黑" panose="020B0503020204020204" charset="-122"/>
                <a:ea typeface="微软雅黑" panose="020B0503020204020204" charset="-122"/>
                <a:cs typeface="微软雅黑" panose="020B0503020204020204" charset="-122"/>
              </a:rPr>
              <a:t>i</a:t>
            </a:r>
            <a:r>
              <a:rPr lang="zh-CN" altLang="en-US" sz="1600" dirty="0">
                <a:latin typeface="微软雅黑" panose="020B0503020204020204" charset="-122"/>
                <a:ea typeface="微软雅黑" panose="020B0503020204020204" charset="-122"/>
                <a:cs typeface="微软雅黑" panose="020B0503020204020204" charset="-122"/>
              </a:rPr>
              <a:t>和</a:t>
            </a:r>
            <a:r>
              <a:rPr lang="en-US" altLang="zh-CN" sz="1600" dirty="0" err="1">
                <a:latin typeface="微软雅黑" panose="020B0503020204020204" charset="-122"/>
                <a:ea typeface="微软雅黑" panose="020B0503020204020204" charset="-122"/>
                <a:cs typeface="微软雅黑" panose="020B0503020204020204" charset="-122"/>
              </a:rPr>
              <a:t>a</a:t>
            </a:r>
            <a:r>
              <a:rPr lang="en-US" altLang="zh-CN" sz="1600" baseline="-25000" dirty="0" err="1">
                <a:latin typeface="微软雅黑" panose="020B0503020204020204" charset="-122"/>
                <a:ea typeface="微软雅黑" panose="020B0503020204020204" charset="-122"/>
                <a:cs typeface="微软雅黑" panose="020B0503020204020204" charset="-122"/>
              </a:rPr>
              <a:t>ij</a:t>
            </a:r>
            <a:r>
              <a:rPr lang="zh-CN" altLang="en-US" sz="1600" dirty="0">
                <a:latin typeface="微软雅黑" panose="020B0503020204020204" charset="-122"/>
                <a:ea typeface="微软雅黑" panose="020B0503020204020204" charset="-122"/>
                <a:cs typeface="微软雅黑" panose="020B0503020204020204" charset="-122"/>
              </a:rPr>
              <a:t>的线性排列，每个有向边顺序满足公式：</a:t>
            </a:r>
            <a:endParaRPr lang="zh-CN" altLang="en-US" sz="1600" dirty="0">
              <a:latin typeface="微软雅黑" panose="020B0503020204020204" charset="-122"/>
              <a:ea typeface="微软雅黑" panose="020B0503020204020204" charset="-122"/>
              <a:cs typeface="微软雅黑" panose="020B0503020204020204" charset="-122"/>
            </a:endParaRPr>
          </a:p>
        </p:txBody>
      </p:sp>
      <p:sp>
        <p:nvSpPr>
          <p:cNvPr id="11" name="任意多边形: 形状 8"/>
          <p:cNvSpPr/>
          <p:nvPr/>
        </p:nvSpPr>
        <p:spPr>
          <a:xfrm rot="16200000" flipV="1">
            <a:off x="8255588" y="1668100"/>
            <a:ext cx="908144" cy="779624"/>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lstStyle/>
          <a:p>
            <a:pPr algn="ctr"/>
            <a:endParaRPr lang="zh-CN" altLang="en-US">
              <a:solidFill>
                <a:sysClr val="window" lastClr="FFFFFF"/>
              </a:solidFill>
              <a:latin typeface="微软雅黑" panose="020B0503020204020204" charset="-122"/>
              <a:ea typeface="微软雅黑" panose="020B0503020204020204" charset="-122"/>
            </a:endParaRPr>
          </a:p>
        </p:txBody>
      </p:sp>
      <p:sp>
        <p:nvSpPr>
          <p:cNvPr id="12" name="文本框 11"/>
          <p:cNvSpPr txBox="1"/>
          <p:nvPr/>
        </p:nvSpPr>
        <p:spPr>
          <a:xfrm>
            <a:off x="9099472" y="1873246"/>
            <a:ext cx="2492990" cy="369332"/>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保证信息传递的有序性</a:t>
            </a:r>
            <a:endParaRPr lang="zh-CN" altLang="en-US" dirty="0">
              <a:latin typeface="微软雅黑" panose="020B0503020204020204" charset="-122"/>
              <a:ea typeface="微软雅黑" panose="020B0503020204020204" charset="-122"/>
            </a:endParaRPr>
          </a:p>
        </p:txBody>
      </p:sp>
      <p:sp>
        <p:nvSpPr>
          <p:cNvPr id="13" name="文本框 12"/>
          <p:cNvSpPr txBox="1"/>
          <p:nvPr/>
        </p:nvSpPr>
        <p:spPr>
          <a:xfrm>
            <a:off x="9166860" y="2511984"/>
            <a:ext cx="2362200" cy="646331"/>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zh-CN" altLang="en-US" dirty="0">
                <a:latin typeface="微软雅黑" panose="020B0503020204020204" charset="-122"/>
                <a:ea typeface="微软雅黑" panose="020B0503020204020204" charset="-122"/>
                <a:cs typeface="微软雅黑" panose="020B0503020204020204" charset="-122"/>
              </a:rPr>
              <a:t>双</a:t>
            </a:r>
            <a:r>
              <a:rPr lang="en-US" altLang="zh-CN" dirty="0">
                <a:latin typeface="微软雅黑" panose="020B0503020204020204" charset="-122"/>
                <a:ea typeface="微软雅黑" panose="020B0503020204020204" charset="-122"/>
                <a:cs typeface="微软雅黑" panose="020B0503020204020204" charset="-122"/>
              </a:rPr>
              <a:t>agent</a:t>
            </a:r>
            <a:r>
              <a:rPr lang="zh-CN" altLang="en-US" dirty="0">
                <a:latin typeface="微软雅黑" panose="020B0503020204020204" charset="-122"/>
                <a:ea typeface="微软雅黑" panose="020B0503020204020204" charset="-122"/>
                <a:cs typeface="微软雅黑" panose="020B0503020204020204" charset="-122"/>
              </a:rPr>
              <a:t>交互，多轮交互逐渐优化方案。</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365760" y="5624389"/>
            <a:ext cx="2262158" cy="369332"/>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b="1">
                <a:solidFill>
                  <a:srgbClr val="2C4E8C"/>
                </a:solidFill>
                <a:latin typeface="+mn-ea"/>
                <a:ea typeface="+mn-ea"/>
              </a:defRPr>
            </a:lvl1pPr>
          </a:lstStyle>
          <a:p>
            <a:r>
              <a:rPr lang="zh-CN" altLang="en-US" dirty="0">
                <a:latin typeface="微软雅黑" panose="020B0503020204020204" charset="-122"/>
                <a:ea typeface="微软雅黑" panose="020B0503020204020204" charset="-122"/>
              </a:rPr>
              <a:t>长上下文记忆问题：</a:t>
            </a:r>
            <a:endParaRPr lang="zh-CN" altLang="en-US" dirty="0">
              <a:latin typeface="微软雅黑" panose="020B0503020204020204" charset="-122"/>
              <a:ea typeface="微软雅黑" panose="020B0503020204020204" charset="-122"/>
            </a:endParaRPr>
          </a:p>
        </p:txBody>
      </p:sp>
      <p:sp>
        <p:nvSpPr>
          <p:cNvPr id="15" name="文本框 14"/>
          <p:cNvSpPr txBox="1"/>
          <p:nvPr/>
        </p:nvSpPr>
        <p:spPr>
          <a:xfrm>
            <a:off x="2663917" y="5571049"/>
            <a:ext cx="5196840" cy="1154162"/>
          </a:xfrm>
          <a:prstGeom prst="rect">
            <a:avLst/>
          </a:prstGeom>
          <a:noFill/>
        </p:spPr>
        <p:txBody>
          <a:bodyPr wrap="square" rtlCol="0">
            <a:spAutoFit/>
          </a:bodyPr>
          <a:lstStyle/>
          <a:p>
            <a:pPr marL="285750" indent="-285750">
              <a:lnSpc>
                <a:spcPts val="2200"/>
              </a:lnSpc>
              <a:buFont typeface="Wingdings" panose="05000000000000000000" pitchFamily="2" charset="2"/>
              <a:buChar char="ü"/>
            </a:pPr>
            <a:r>
              <a:rPr lang="zh-CN" altLang="en-US" sz="1400" b="0" i="0" dirty="0">
                <a:effectLst/>
                <a:latin typeface="微软雅黑" panose="020B0503020204020204" charset="-122"/>
                <a:ea typeface="微软雅黑" panose="020B0503020204020204" charset="-122"/>
              </a:rPr>
              <a:t>短期记忆捕获双主体交互过程中工作记忆，确保上下文决策。</a:t>
            </a:r>
            <a:endParaRPr lang="en-US" altLang="zh-CN" sz="1400" b="0" i="0" dirty="0">
              <a:effectLst/>
              <a:latin typeface="微软雅黑" panose="020B0503020204020204" charset="-122"/>
              <a:ea typeface="微软雅黑" panose="020B0503020204020204" charset="-122"/>
            </a:endParaRPr>
          </a:p>
          <a:p>
            <a:pPr marL="285750" indent="-285750">
              <a:lnSpc>
                <a:spcPts val="2200"/>
              </a:lnSpc>
              <a:buFont typeface="Wingdings" panose="05000000000000000000" pitchFamily="2" charset="2"/>
              <a:buChar char="ü"/>
            </a:pPr>
            <a:r>
              <a:rPr lang="zh-CN" altLang="en-US" sz="1400" b="0" i="0" dirty="0">
                <a:effectLst/>
                <a:latin typeface="微软雅黑" panose="020B0503020204020204" charset="-122"/>
                <a:ea typeface="微软雅黑" panose="020B0503020204020204" charset="-122"/>
              </a:rPr>
              <a:t>长时记忆通过只传递从对话中得到的最终解决方案，而不是整个对话历史来保持相互作用背景的连续性。</a:t>
            </a:r>
            <a:endParaRPr lang="en-US" altLang="zh-CN" sz="1400" b="0" i="0" dirty="0">
              <a:effectLst/>
              <a:latin typeface="微软雅黑" panose="020B0503020204020204" charset="-122"/>
              <a:ea typeface="微软雅黑" panose="020B0503020204020204" charset="-122"/>
            </a:endParaRPr>
          </a:p>
          <a:p>
            <a:pPr marL="285750" indent="-285750">
              <a:buFont typeface="Wingdings" panose="05000000000000000000" pitchFamily="2" charset="2"/>
              <a:buChar char="ü"/>
            </a:pPr>
            <a:r>
              <a:rPr lang="zh-CN" altLang="en-US" sz="1400" b="0" i="0" dirty="0">
                <a:effectLst/>
                <a:latin typeface="微软雅黑" panose="020B0503020204020204" charset="-122"/>
                <a:ea typeface="微软雅黑" panose="020B0503020204020204" charset="-122"/>
              </a:rPr>
              <a:t>解决方案仅从相邻代理传播，而不是从所有以前的对话传播</a:t>
            </a:r>
            <a:r>
              <a:rPr lang="zh-CN" altLang="en-US" sz="1400"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
        <p:nvSpPr>
          <p:cNvPr id="16" name="文本框 15"/>
          <p:cNvSpPr txBox="1"/>
          <p:nvPr/>
        </p:nvSpPr>
        <p:spPr>
          <a:xfrm>
            <a:off x="8598705" y="5963464"/>
            <a:ext cx="1338828" cy="369332"/>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zh-CN" altLang="en-US" b="1" dirty="0">
                <a:latin typeface="微软雅黑" panose="020B0503020204020204" charset="-122"/>
                <a:ea typeface="微软雅黑" panose="020B0503020204020204" charset="-122"/>
              </a:rPr>
              <a:t>启发式机制</a:t>
            </a:r>
            <a:endParaRPr lang="zh-CN" altLang="en-US" b="1" dirty="0">
              <a:latin typeface="微软雅黑" panose="020B0503020204020204" charset="-122"/>
              <a:ea typeface="微软雅黑" panose="020B0503020204020204" charset="-122"/>
            </a:endParaRPr>
          </a:p>
        </p:txBody>
      </p:sp>
      <p:sp>
        <p:nvSpPr>
          <p:cNvPr id="17" name="任意多边形: 形状 14"/>
          <p:cNvSpPr/>
          <p:nvPr/>
        </p:nvSpPr>
        <p:spPr>
          <a:xfrm rot="16200000" flipV="1">
            <a:off x="7613525" y="5781178"/>
            <a:ext cx="908144" cy="779624"/>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lstStyle/>
          <a:p>
            <a:pPr algn="ctr"/>
            <a:endParaRPr lang="zh-CN" altLang="en-US">
              <a:solidFill>
                <a:sysClr val="window" lastClr="FFFFFF"/>
              </a:solidFill>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2462516" y="1019149"/>
            <a:ext cx="7053607" cy="2760707"/>
          </a:xfrm>
          <a:prstGeom prst="rect">
            <a:avLst/>
          </a:prstGeom>
        </p:spPr>
      </p:pic>
      <p:sp>
        <p:nvSpPr>
          <p:cNvPr id="2" name="文本框 1"/>
          <p:cNvSpPr txBox="1"/>
          <p:nvPr/>
        </p:nvSpPr>
        <p:spPr>
          <a:xfrm>
            <a:off x="281940" y="738330"/>
            <a:ext cx="1562100" cy="368300"/>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b="1">
                <a:solidFill>
                  <a:srgbClr val="2C4E8C"/>
                </a:solidFill>
                <a:latin typeface="+mn-ea"/>
                <a:ea typeface="+mn-ea"/>
              </a:defRPr>
            </a:lvl1pPr>
          </a:lstStyle>
          <a:p>
            <a:r>
              <a:rPr lang="zh-CN" altLang="en-US" dirty="0">
                <a:latin typeface="微软雅黑" panose="020B0503020204020204" charset="-122"/>
                <a:ea typeface="微软雅黑" panose="020B0503020204020204" charset="-122"/>
              </a:rPr>
              <a:t>科学问题发现</a:t>
            </a:r>
            <a:endParaRPr lang="zh-CN" altLang="en-US" dirty="0">
              <a:latin typeface="微软雅黑" panose="020B0503020204020204" charset="-122"/>
              <a:ea typeface="微软雅黑" panose="020B0503020204020204" charset="-122"/>
            </a:endParaRPr>
          </a:p>
        </p:txBody>
      </p:sp>
      <p:sp>
        <p:nvSpPr>
          <p:cNvPr id="5" name="文本框 4"/>
          <p:cNvSpPr txBox="1"/>
          <p:nvPr/>
        </p:nvSpPr>
        <p:spPr>
          <a:xfrm>
            <a:off x="10225930" y="1289949"/>
            <a:ext cx="1005403" cy="338554"/>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zh-CN" altLang="en-US" sz="1600" dirty="0"/>
              <a:t>软件开发</a:t>
            </a:r>
            <a:endParaRPr lang="zh-CN" altLang="en-US" sz="1600" dirty="0"/>
          </a:p>
        </p:txBody>
      </p:sp>
      <p:sp>
        <p:nvSpPr>
          <p:cNvPr id="9" name="文本框 8"/>
          <p:cNvSpPr txBox="1"/>
          <p:nvPr/>
        </p:nvSpPr>
        <p:spPr>
          <a:xfrm>
            <a:off x="10225930" y="2303143"/>
            <a:ext cx="1005403" cy="338554"/>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zh-CN" altLang="en-US" sz="1600" dirty="0"/>
              <a:t>逻辑选择</a:t>
            </a:r>
            <a:endParaRPr lang="zh-CN" altLang="en-US" sz="1600" dirty="0"/>
          </a:p>
        </p:txBody>
      </p:sp>
      <p:sp>
        <p:nvSpPr>
          <p:cNvPr id="10" name="文本框 9"/>
          <p:cNvSpPr txBox="1"/>
          <p:nvPr/>
        </p:nvSpPr>
        <p:spPr>
          <a:xfrm>
            <a:off x="10225930" y="3147060"/>
            <a:ext cx="1415772" cy="338554"/>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zh-CN" altLang="en-US" sz="1600" dirty="0"/>
              <a:t>实践中的权衡</a:t>
            </a:r>
            <a:endParaRPr lang="zh-CN" altLang="en-US" sz="1600" dirty="0"/>
          </a:p>
        </p:txBody>
      </p:sp>
      <p:cxnSp>
        <p:nvCxnSpPr>
          <p:cNvPr id="14" name="连接符: 肘形 13"/>
          <p:cNvCxnSpPr>
            <a:endCxn id="5" idx="1"/>
          </p:cNvCxnSpPr>
          <p:nvPr/>
        </p:nvCxnSpPr>
        <p:spPr>
          <a:xfrm flipV="1">
            <a:off x="3459480" y="1459226"/>
            <a:ext cx="6766450" cy="1013194"/>
          </a:xfrm>
          <a:prstGeom prst="bentConnector3">
            <a:avLst>
              <a:gd name="adj1" fmla="val 1801"/>
            </a:avLst>
          </a:prstGeom>
          <a:noFill/>
          <a:ln w="19050" cap="flat" cmpd="sng" algn="ctr">
            <a:solidFill>
              <a:srgbClr val="4472C4"/>
            </a:solidFill>
            <a:prstDash val="sysDot"/>
            <a:miter lim="800000"/>
            <a:tailEnd type="triangle"/>
          </a:ln>
          <a:effectLst/>
        </p:spPr>
      </p:cxnSp>
      <p:cxnSp>
        <p:nvCxnSpPr>
          <p:cNvPr id="18" name="连接符: 肘形 17"/>
          <p:cNvCxnSpPr>
            <a:endCxn id="9" idx="1"/>
          </p:cNvCxnSpPr>
          <p:nvPr/>
        </p:nvCxnSpPr>
        <p:spPr>
          <a:xfrm flipV="1">
            <a:off x="3756660" y="2472420"/>
            <a:ext cx="6469270" cy="674640"/>
          </a:xfrm>
          <a:prstGeom prst="bentConnector3">
            <a:avLst>
              <a:gd name="adj1" fmla="val 4416"/>
            </a:avLst>
          </a:prstGeom>
          <a:noFill/>
          <a:ln w="19050" cap="flat" cmpd="sng" algn="ctr">
            <a:solidFill>
              <a:srgbClr val="7030A0"/>
            </a:solidFill>
            <a:prstDash val="sysDot"/>
            <a:miter lim="800000"/>
            <a:tailEnd type="triangle"/>
          </a:ln>
          <a:effectLst/>
        </p:spPr>
      </p:cxnSp>
      <p:cxnSp>
        <p:nvCxnSpPr>
          <p:cNvPr id="20" name="连接符: 肘形 19"/>
          <p:cNvCxnSpPr/>
          <p:nvPr/>
        </p:nvCxnSpPr>
        <p:spPr>
          <a:xfrm flipV="1">
            <a:off x="3962400" y="3316337"/>
            <a:ext cx="6263530" cy="295476"/>
          </a:xfrm>
          <a:prstGeom prst="bentConnector3">
            <a:avLst>
              <a:gd name="adj1" fmla="val 3162"/>
            </a:avLst>
          </a:prstGeom>
          <a:noFill/>
          <a:ln w="19050" cap="flat" cmpd="sng" algn="ctr">
            <a:solidFill>
              <a:srgbClr val="7030A0"/>
            </a:solidFill>
            <a:prstDash val="sysDot"/>
            <a:miter lim="800000"/>
            <a:tailEnd type="triangle"/>
          </a:ln>
          <a:effectLst/>
        </p:spPr>
      </p:cxnSp>
      <p:sp>
        <p:nvSpPr>
          <p:cNvPr id="24" name="文本框 23"/>
          <p:cNvSpPr txBox="1"/>
          <p:nvPr/>
        </p:nvSpPr>
        <p:spPr>
          <a:xfrm>
            <a:off x="281940" y="4248785"/>
            <a:ext cx="10568940" cy="368300"/>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b="1">
                <a:solidFill>
                  <a:srgbClr val="2C4E8C"/>
                </a:solidFill>
                <a:latin typeface="+mn-ea"/>
                <a:ea typeface="+mn-ea"/>
              </a:defRPr>
            </a:lvl1pPr>
          </a:lstStyle>
          <a:p>
            <a:r>
              <a:rPr lang="zh-CN" altLang="en-US" dirty="0">
                <a:latin typeface="微软雅黑" panose="020B0503020204020204" charset="-122"/>
                <a:ea typeface="微软雅黑" panose="020B0503020204020204" charset="-122"/>
              </a:rPr>
              <a:t>小世界协作现象：接近小世界属性的拓扑结构，以平均路径长度较小为特征，往往表现出优越的性能。</a:t>
            </a:r>
            <a:endParaRPr lang="zh-CN" altLang="en-US" dirty="0">
              <a:latin typeface="微软雅黑" panose="020B0503020204020204" charset="-122"/>
              <a:ea typeface="微软雅黑" panose="020B0503020204020204" charset="-122"/>
            </a:endParaRPr>
          </a:p>
        </p:txBody>
      </p:sp>
      <p:sp>
        <p:nvSpPr>
          <p:cNvPr id="25" name="文本框 24"/>
          <p:cNvSpPr txBox="1"/>
          <p:nvPr/>
        </p:nvSpPr>
        <p:spPr>
          <a:xfrm>
            <a:off x="2167890" y="4699266"/>
            <a:ext cx="7543800" cy="1686808"/>
          </a:xfrm>
          <a:prstGeom prst="rect">
            <a:avLst/>
          </a:prstGeom>
          <a:solidFill>
            <a:sysClr val="window" lastClr="FFFFFF"/>
          </a:solidFill>
          <a:effectLst>
            <a:outerShdw blurRad="50800" dist="38100" dir="2700000" algn="tl" rotWithShape="0">
              <a:prstClr val="black">
                <a:alpha val="40000"/>
              </a:prstClr>
            </a:outerShdw>
          </a:effectLst>
        </p:spPr>
        <p:txBody>
          <a:bodyPr wrap="square" rtlCol="0">
            <a:spAutoFit/>
          </a:bodyPr>
          <a:lstStyle/>
          <a:p>
            <a:pPr marL="285750" indent="-285750">
              <a:lnSpc>
                <a:spcPts val="2200"/>
              </a:lnSpc>
              <a:buFont typeface="Wingdings" panose="05000000000000000000" pitchFamily="2" charset="2"/>
              <a:buChar char="n"/>
            </a:pPr>
            <a:r>
              <a:rPr lang="zh-CN" altLang="en-US" sz="1400" b="0" i="0" dirty="0">
                <a:effectLst/>
                <a:latin typeface="微软雅黑" panose="020B0503020204020204" charset="-122"/>
                <a:ea typeface="微软雅黑" panose="020B0503020204020204" charset="-122"/>
              </a:rPr>
              <a:t>图的密度表示</a:t>
            </a:r>
            <a:r>
              <a:rPr lang="zh-CN" altLang="en-US" sz="1400" dirty="0">
                <a:latin typeface="微软雅黑" panose="020B0503020204020204" charset="-122"/>
                <a:ea typeface="微软雅黑" panose="020B0503020204020204" charset="-122"/>
              </a:rPr>
              <a:t>智能体</a:t>
            </a:r>
            <a:r>
              <a:rPr lang="zh-CN" altLang="en-US" sz="1400" b="0" i="0" dirty="0">
                <a:effectLst/>
                <a:latin typeface="微软雅黑" panose="020B0503020204020204" charset="-122"/>
                <a:ea typeface="微软雅黑" panose="020B0503020204020204" charset="-122"/>
              </a:rPr>
              <a:t>的交互密度。在三种粗粒度拓扑类型中，即较高的图密度通常与较高的聚类系数相关。聚类系数的增加导致更多的相邻节点对，减少平均路径长度。</a:t>
            </a:r>
            <a:endParaRPr lang="en-US" altLang="zh-CN" sz="1400" b="0" i="0" dirty="0">
              <a:effectLst/>
              <a:latin typeface="+mn-ea"/>
              <a:ea typeface="+mn-ea"/>
            </a:endParaRPr>
          </a:p>
          <a:p>
            <a:pPr marL="285750" indent="-285750">
              <a:buFont typeface="Wingdings" panose="05000000000000000000" pitchFamily="2" charset="2"/>
              <a:buChar char="n"/>
            </a:pPr>
            <a:endParaRPr lang="en-US" altLang="zh-CN" sz="1400" b="0" i="0" dirty="0">
              <a:effectLst/>
              <a:latin typeface="+mn-ea"/>
              <a:ea typeface="+mn-ea"/>
            </a:endParaRPr>
          </a:p>
          <a:p>
            <a:pPr marL="285750" indent="-285750">
              <a:lnSpc>
                <a:spcPts val="2200"/>
              </a:lnSpc>
              <a:buFont typeface="Wingdings" panose="05000000000000000000" pitchFamily="2" charset="2"/>
              <a:buChar char="n"/>
            </a:pPr>
            <a:r>
              <a:rPr lang="zh-CN" altLang="en-US" sz="1400" b="0" i="0" dirty="0">
                <a:effectLst/>
                <a:latin typeface="微软雅黑" panose="020B0503020204020204" charset="-122"/>
                <a:ea typeface="微软雅黑" panose="020B0503020204020204" charset="-122"/>
              </a:rPr>
              <a:t>不规则随机结构优于规则网格结构。这种优势可以归因于随机边缘连接，通过直接捷径将“不熟悉”的智能体连接起来，使它们成为相邻的“熟人”，并隐含地减少平均路径长度，从而类似于小世界属性。</a:t>
            </a:r>
            <a:endParaRPr lang="zh-CN" altLang="en-US" sz="1400" dirty="0">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281940" y="1309967"/>
            <a:ext cx="6894754" cy="3033433"/>
          </a:xfrm>
          <a:prstGeom prst="rect">
            <a:avLst/>
          </a:prstGeom>
        </p:spPr>
      </p:pic>
      <p:sp>
        <p:nvSpPr>
          <p:cNvPr id="2" name="文本框 1"/>
          <p:cNvSpPr txBox="1"/>
          <p:nvPr/>
        </p:nvSpPr>
        <p:spPr>
          <a:xfrm>
            <a:off x="411480" y="716280"/>
            <a:ext cx="1946275" cy="368300"/>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lvl="0" algn="l">
              <a:buClrTx/>
              <a:buSzTx/>
              <a:buFontTx/>
            </a:pPr>
            <a:r>
              <a:rPr lang="zh-CN" altLang="en-US" b="1" dirty="0">
                <a:solidFill>
                  <a:srgbClr val="2C4E8C"/>
                </a:solidFill>
                <a:latin typeface="微软雅黑" panose="020B0503020204020204" charset="-122"/>
                <a:ea typeface="微软雅黑" panose="020B0503020204020204" charset="-122"/>
                <a:sym typeface="+mn-ea"/>
              </a:rPr>
              <a:t>科学问题发现</a:t>
            </a:r>
            <a:endParaRPr lang="zh-CN" altLang="en-US" b="1" dirty="0">
              <a:solidFill>
                <a:srgbClr val="2C4E8C"/>
              </a:solidFill>
              <a:latin typeface="微软雅黑" panose="020B0503020204020204" charset="-122"/>
              <a:ea typeface="微软雅黑" panose="020B0503020204020204" charset="-122"/>
              <a:sym typeface="+mn-ea"/>
            </a:endParaRPr>
          </a:p>
        </p:txBody>
      </p:sp>
      <p:sp>
        <p:nvSpPr>
          <p:cNvPr id="5" name="文本框 4"/>
          <p:cNvSpPr txBox="1"/>
          <p:nvPr/>
        </p:nvSpPr>
        <p:spPr>
          <a:xfrm>
            <a:off x="7092874" y="1524000"/>
            <a:ext cx="1569660" cy="369332"/>
          </a:xfrm>
          <a:prstGeom prst="rect">
            <a:avLst/>
          </a:prstGeom>
          <a:noFill/>
        </p:spPr>
        <p:txBody>
          <a:bodyPr wrap="none" rtlCol="0">
            <a:spAutoFit/>
          </a:bodyPr>
          <a:lstStyle/>
          <a:p>
            <a:r>
              <a:rPr lang="zh-CN" altLang="en-US" b="1" dirty="0">
                <a:solidFill>
                  <a:srgbClr val="2C4E8C"/>
                </a:solidFill>
                <a:latin typeface="微软雅黑" panose="020B0503020204020204" charset="-122"/>
                <a:ea typeface="微软雅黑" panose="020B0503020204020204" charset="-122"/>
              </a:rPr>
              <a:t>神经标度定律</a:t>
            </a:r>
            <a:endParaRPr lang="zh-CN" altLang="en-US" b="1" dirty="0">
              <a:solidFill>
                <a:srgbClr val="2C4E8C"/>
              </a:solidFill>
              <a:latin typeface="微软雅黑" panose="020B0503020204020204" charset="-122"/>
              <a:ea typeface="微软雅黑" panose="020B0503020204020204" charset="-122"/>
            </a:endParaRPr>
          </a:p>
        </p:txBody>
      </p:sp>
      <p:sp>
        <p:nvSpPr>
          <p:cNvPr id="9" name="任意多边形: 形状 6"/>
          <p:cNvSpPr/>
          <p:nvPr/>
        </p:nvSpPr>
        <p:spPr>
          <a:xfrm rot="16200000" flipV="1">
            <a:off x="8771941" y="1414592"/>
            <a:ext cx="369331" cy="588146"/>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lstStyle/>
          <a:p>
            <a:pPr algn="ctr"/>
            <a:endParaRPr lang="zh-CN" altLang="en-US">
              <a:solidFill>
                <a:sysClr val="window" lastClr="FFFFFF"/>
              </a:solidFill>
              <a:latin typeface="Arial" panose="020B0604020202020204" pitchFamily="34" charset="0"/>
              <a:ea typeface="黑体" panose="02010609060101010101" charset="-122"/>
            </a:endParaRPr>
          </a:p>
        </p:txBody>
      </p:sp>
      <p:sp>
        <p:nvSpPr>
          <p:cNvPr id="10" name="文本框 9"/>
          <p:cNvSpPr txBox="1"/>
          <p:nvPr/>
        </p:nvSpPr>
        <p:spPr>
          <a:xfrm>
            <a:off x="9349739" y="1542811"/>
            <a:ext cx="1107996" cy="369332"/>
          </a:xfrm>
          <a:prstGeom prst="rect">
            <a:avLst/>
          </a:prstGeom>
          <a:noFill/>
        </p:spPr>
        <p:txBody>
          <a:bodyPr wrap="none" rtlCol="0">
            <a:spAutoFit/>
          </a:bodyPr>
          <a:lstStyle/>
          <a:p>
            <a:r>
              <a:rPr lang="zh-CN" altLang="en-US" b="1" dirty="0">
                <a:solidFill>
                  <a:srgbClr val="5B9BD5">
                    <a:lumMod val="75000"/>
                  </a:srgbClr>
                </a:solidFill>
                <a:latin typeface="微软雅黑" panose="020B0503020204020204" charset="-122"/>
                <a:ea typeface="微软雅黑" panose="020B0503020204020204" charset="-122"/>
              </a:rPr>
              <a:t>涌现现象</a:t>
            </a:r>
            <a:endParaRPr lang="zh-CN" altLang="en-US" b="1" dirty="0">
              <a:solidFill>
                <a:srgbClr val="5B9BD5">
                  <a:lumMod val="75000"/>
                </a:srgbClr>
              </a:solidFill>
              <a:latin typeface="微软雅黑" panose="020B0503020204020204" charset="-122"/>
              <a:ea typeface="微软雅黑" panose="020B0503020204020204" charset="-122"/>
            </a:endParaRPr>
          </a:p>
        </p:txBody>
      </p:sp>
      <p:sp>
        <p:nvSpPr>
          <p:cNvPr id="11" name="文本框 10"/>
          <p:cNvSpPr txBox="1"/>
          <p:nvPr/>
        </p:nvSpPr>
        <p:spPr>
          <a:xfrm>
            <a:off x="7092874" y="2148840"/>
            <a:ext cx="1173719" cy="369332"/>
          </a:xfrm>
          <a:prstGeom prst="rect">
            <a:avLst/>
          </a:prstGeom>
          <a:noFill/>
        </p:spPr>
        <p:txBody>
          <a:bodyPr wrap="none" rtlCol="0">
            <a:spAutoFit/>
          </a:bodyPr>
          <a:lstStyle/>
          <a:p>
            <a:r>
              <a:rPr lang="zh-CN" altLang="en-US" b="1" dirty="0">
                <a:solidFill>
                  <a:srgbClr val="2C4E8C"/>
                </a:solidFill>
                <a:latin typeface="微软雅黑" panose="020B0503020204020204" charset="-122"/>
                <a:ea typeface="微软雅黑" panose="020B0503020204020204" charset="-122"/>
              </a:rPr>
              <a:t>协同规律</a:t>
            </a:r>
            <a:r>
              <a:rPr lang="en-US" altLang="zh-CN" b="1" dirty="0">
                <a:solidFill>
                  <a:srgbClr val="2C4E8C"/>
                </a:solidFill>
                <a:latin typeface="+mn-ea"/>
                <a:ea typeface="+mn-ea"/>
              </a:rPr>
              <a:t>:</a:t>
            </a:r>
            <a:endParaRPr lang="zh-CN" altLang="en-US" b="1" dirty="0">
              <a:solidFill>
                <a:srgbClr val="2C4E8C"/>
              </a:solidFill>
              <a:latin typeface="微软雅黑" panose="020B0503020204020204" charset="-122"/>
              <a:ea typeface="微软雅黑" panose="020B0503020204020204" charset="-122"/>
            </a:endParaRPr>
          </a:p>
        </p:txBody>
      </p:sp>
      <p:sp>
        <p:nvSpPr>
          <p:cNvPr id="12" name="文本框 11"/>
          <p:cNvSpPr txBox="1"/>
          <p:nvPr/>
        </p:nvSpPr>
        <p:spPr>
          <a:xfrm>
            <a:off x="8144673" y="2148840"/>
            <a:ext cx="4108817" cy="369332"/>
          </a:xfrm>
          <a:prstGeom prst="rect">
            <a:avLst/>
          </a:prstGeom>
          <a:noFill/>
        </p:spPr>
        <p:txBody>
          <a:bodyPr wrap="none" rtlCol="0">
            <a:spAutoFit/>
          </a:bodyPr>
          <a:lstStyle/>
          <a:p>
            <a:r>
              <a:rPr lang="zh-CN" altLang="en-US" b="1" dirty="0">
                <a:solidFill>
                  <a:srgbClr val="2C4E8C"/>
                </a:solidFill>
                <a:latin typeface="微软雅黑" panose="020B0503020204020204" charset="-122"/>
                <a:ea typeface="微软雅黑" panose="020B0503020204020204" charset="-122"/>
              </a:rPr>
              <a:t>智能体规模与绩效之间的可预测关系？</a:t>
            </a:r>
            <a:endParaRPr lang="zh-CN" altLang="en-US" b="1" dirty="0">
              <a:solidFill>
                <a:srgbClr val="2C4E8C"/>
              </a:solidFill>
              <a:latin typeface="微软雅黑" panose="020B0503020204020204" charset="-122"/>
              <a:ea typeface="微软雅黑" panose="020B0503020204020204" charset="-122"/>
            </a:endParaRPr>
          </a:p>
        </p:txBody>
      </p:sp>
      <p:sp>
        <p:nvSpPr>
          <p:cNvPr id="13" name="文本框 12"/>
          <p:cNvSpPr txBox="1"/>
          <p:nvPr/>
        </p:nvSpPr>
        <p:spPr>
          <a:xfrm>
            <a:off x="8785860" y="3347006"/>
            <a:ext cx="3236784" cy="615553"/>
          </a:xfrm>
          <a:prstGeom prst="rect">
            <a:avLst/>
          </a:prstGeom>
          <a:noFill/>
        </p:spPr>
        <p:txBody>
          <a:bodyPr wrap="none" rtlCol="0">
            <a:spAutoFit/>
          </a:bodyPr>
          <a:lstStyle/>
          <a:p>
            <a:r>
              <a:rPr lang="zh-CN" altLang="en-US" b="1" dirty="0">
                <a:latin typeface="微软雅黑" panose="020B0503020204020204" charset="-122"/>
                <a:ea typeface="微软雅黑" panose="020B0503020204020204" charset="-122"/>
              </a:rPr>
              <a:t>小世界协作现象</a:t>
            </a:r>
            <a:r>
              <a:rPr lang="zh-CN" altLang="en-US" sz="1600" dirty="0">
                <a:latin typeface="微软雅黑" panose="020B0503020204020204" charset="-122"/>
                <a:ea typeface="微软雅黑" panose="020B0503020204020204" charset="-122"/>
              </a:rPr>
              <a:t>（在高密度网络</a:t>
            </a:r>
            <a:endParaRPr lang="en-US" altLang="zh-CN" sz="1600" dirty="0">
              <a:latin typeface="+mn-ea"/>
              <a:ea typeface="+mn-ea"/>
            </a:endParaRPr>
          </a:p>
          <a:p>
            <a:r>
              <a:rPr lang="zh-CN" altLang="en-US" sz="1600" dirty="0">
                <a:latin typeface="微软雅黑" panose="020B0503020204020204" charset="-122"/>
                <a:ea typeface="微软雅黑" panose="020B0503020204020204" charset="-122"/>
              </a:rPr>
              <a:t>中可以获得最佳结果）</a:t>
            </a:r>
            <a:endParaRPr lang="zh-CN" altLang="en-US" sz="1600" dirty="0">
              <a:latin typeface="微软雅黑" panose="020B0503020204020204" charset="-122"/>
              <a:ea typeface="微软雅黑" panose="020B0503020204020204" charset="-122"/>
            </a:endParaRPr>
          </a:p>
        </p:txBody>
      </p:sp>
      <p:sp>
        <p:nvSpPr>
          <p:cNvPr id="14" name="任意多边形: 形状 11"/>
          <p:cNvSpPr/>
          <p:nvPr/>
        </p:nvSpPr>
        <p:spPr>
          <a:xfrm rot="16200000" flipV="1">
            <a:off x="7941976" y="3141860"/>
            <a:ext cx="908144" cy="779624"/>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lstStyle/>
          <a:p>
            <a:pPr algn="ctr"/>
            <a:endParaRPr lang="zh-CN" altLang="en-US">
              <a:solidFill>
                <a:sysClr val="window" lastClr="FFFFFF"/>
              </a:solidFill>
              <a:latin typeface="Arial" panose="020B0604020202020204" pitchFamily="34" charset="0"/>
              <a:ea typeface="黑体" panose="02010609060101010101" charset="-122"/>
            </a:endParaRPr>
          </a:p>
        </p:txBody>
      </p:sp>
      <p:sp>
        <p:nvSpPr>
          <p:cNvPr id="15" name="文本框 14"/>
          <p:cNvSpPr txBox="1"/>
          <p:nvPr/>
        </p:nvSpPr>
        <p:spPr>
          <a:xfrm>
            <a:off x="7133738" y="3390802"/>
            <a:ext cx="595035" cy="338554"/>
          </a:xfrm>
          <a:prstGeom prst="rect">
            <a:avLst/>
          </a:prstGeom>
          <a:noFill/>
        </p:spPr>
        <p:txBody>
          <a:bodyPr wrap="none" rtlCol="0">
            <a:spAutoFit/>
          </a:bodyPr>
          <a:lstStyle/>
          <a:p>
            <a:r>
              <a:rPr lang="zh-CN" altLang="en-US" sz="1600" dirty="0">
                <a:latin typeface="微软雅黑" panose="020B0503020204020204" charset="-122"/>
                <a:ea typeface="微软雅黑" panose="020B0503020204020204" charset="-122"/>
              </a:rPr>
              <a:t>证明</a:t>
            </a:r>
            <a:endParaRPr lang="zh-CN" altLang="en-US" sz="1600" dirty="0">
              <a:latin typeface="微软雅黑" panose="020B0503020204020204" charset="-122"/>
              <a:ea typeface="微软雅黑" panose="020B0503020204020204" charset="-122"/>
            </a:endParaRPr>
          </a:p>
        </p:txBody>
      </p:sp>
      <p:sp>
        <p:nvSpPr>
          <p:cNvPr id="16" name="文本框 15"/>
          <p:cNvSpPr txBox="1"/>
          <p:nvPr/>
        </p:nvSpPr>
        <p:spPr>
          <a:xfrm>
            <a:off x="2358390" y="4343400"/>
            <a:ext cx="3390900" cy="276999"/>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rPr>
              <a:t>不同拓扑下智能体的协作现象</a:t>
            </a:r>
            <a:endParaRPr lang="zh-CN" altLang="en-US" sz="1200" dirty="0">
              <a:latin typeface="微软雅黑" panose="020B0503020204020204" charset="-122"/>
              <a:ea typeface="微软雅黑" panose="020B0503020204020204" charset="-122"/>
            </a:endParaRPr>
          </a:p>
        </p:txBody>
      </p:sp>
      <p:sp>
        <p:nvSpPr>
          <p:cNvPr id="17" name="文本框 16"/>
          <p:cNvSpPr txBox="1"/>
          <p:nvPr/>
        </p:nvSpPr>
        <p:spPr>
          <a:xfrm>
            <a:off x="7092874" y="4170327"/>
            <a:ext cx="5032147" cy="369332"/>
          </a:xfrm>
          <a:prstGeom prst="rect">
            <a:avLst/>
          </a:prstGeom>
          <a:noFill/>
        </p:spPr>
        <p:txBody>
          <a:bodyPr wrap="none" rtlCol="0">
            <a:spAutoFit/>
          </a:bodyPr>
          <a:lstStyle/>
          <a:p>
            <a:r>
              <a:rPr lang="zh-CN" altLang="en-US" b="1" dirty="0">
                <a:latin typeface="微软雅黑" panose="020B0503020204020204" charset="-122"/>
                <a:ea typeface="微软雅黑" panose="020B0503020204020204" charset="-122"/>
              </a:rPr>
              <a:t>反向退化现象</a:t>
            </a:r>
            <a:r>
              <a:rPr lang="zh-CN" altLang="en-US" dirty="0">
                <a:latin typeface="微软雅黑" panose="020B0503020204020204" charset="-122"/>
                <a:ea typeface="微软雅黑" panose="020B0503020204020204" charset="-122"/>
              </a:rPr>
              <a:t>：配置的增加导致整体质量的下降</a:t>
            </a:r>
            <a:endParaRPr lang="zh-CN" altLang="en-US" dirty="0">
              <a:latin typeface="微软雅黑" panose="020B0503020204020204" charset="-122"/>
              <a:ea typeface="微软雅黑" panose="020B0503020204020204" charset="-122"/>
            </a:endParaRPr>
          </a:p>
        </p:txBody>
      </p:sp>
      <p:sp>
        <p:nvSpPr>
          <p:cNvPr id="18" name="文本框 17"/>
          <p:cNvSpPr txBox="1"/>
          <p:nvPr/>
        </p:nvSpPr>
        <p:spPr>
          <a:xfrm>
            <a:off x="464820" y="4944570"/>
            <a:ext cx="1120140" cy="369332"/>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zh-CN" altLang="en-US" b="1" dirty="0">
                <a:solidFill>
                  <a:srgbClr val="2C4E8C"/>
                </a:solidFill>
                <a:latin typeface="微软雅黑" panose="020B0503020204020204" charset="-122"/>
                <a:ea typeface="微软雅黑" panose="020B0503020204020204" charset="-122"/>
              </a:rPr>
              <a:t>结果剖析</a:t>
            </a:r>
            <a:endParaRPr lang="zh-CN" altLang="en-US" b="1" dirty="0">
              <a:solidFill>
                <a:srgbClr val="2C4E8C"/>
              </a:solidFill>
              <a:latin typeface="微软雅黑" panose="020B0503020204020204" charset="-122"/>
              <a:ea typeface="微软雅黑" panose="020B0503020204020204" charset="-122"/>
            </a:endParaRPr>
          </a:p>
        </p:txBody>
      </p:sp>
      <p:sp>
        <p:nvSpPr>
          <p:cNvPr id="19" name="文本框 18"/>
          <p:cNvSpPr txBox="1"/>
          <p:nvPr/>
        </p:nvSpPr>
        <p:spPr>
          <a:xfrm>
            <a:off x="411480" y="5381511"/>
            <a:ext cx="4518660" cy="910890"/>
          </a:xfrm>
          <a:prstGeom prst="rect">
            <a:avLst/>
          </a:prstGeom>
          <a:noFill/>
        </p:spPr>
        <p:txBody>
          <a:bodyPr wrap="square" rtlCol="0">
            <a:spAutoFit/>
          </a:bodyPr>
          <a:lstStyle/>
          <a:p>
            <a:pPr algn="just">
              <a:lnSpc>
                <a:spcPts val="2200"/>
              </a:lnSpc>
            </a:pPr>
            <a:r>
              <a:rPr lang="en-US" altLang="zh-CN" sz="1400" b="0" i="0" dirty="0">
                <a:effectLst/>
                <a:latin typeface="+mn-ea"/>
                <a:ea typeface="+mn-ea"/>
              </a:rPr>
              <a:t>MACNET</a:t>
            </a:r>
            <a:r>
              <a:rPr lang="zh-CN" altLang="en-US" sz="1400" b="0" i="0" dirty="0">
                <a:effectLst/>
                <a:latin typeface="微软雅黑" panose="020B0503020204020204" charset="-122"/>
                <a:ea typeface="微软雅黑" panose="020B0503020204020204" charset="-122"/>
              </a:rPr>
              <a:t>中的大多数拓扑在</a:t>
            </a:r>
            <a:r>
              <a:rPr lang="en-US" altLang="zh-CN" sz="1400" b="0" i="0" dirty="0">
                <a:effectLst/>
                <a:latin typeface="+mn-ea"/>
                <a:ea typeface="+mn-ea"/>
              </a:rPr>
              <a:t>24</a:t>
            </a:r>
            <a:r>
              <a:rPr lang="zh-CN" altLang="en-US" sz="1400" b="0" i="0" dirty="0">
                <a:effectLst/>
                <a:latin typeface="微软雅黑" panose="020B0503020204020204" charset="-122"/>
                <a:ea typeface="微软雅黑" panose="020B0503020204020204" charset="-122"/>
              </a:rPr>
              <a:t>到</a:t>
            </a:r>
            <a:r>
              <a:rPr lang="en-US" altLang="zh-CN" sz="1400" b="0" i="0" dirty="0">
                <a:effectLst/>
                <a:latin typeface="+mn-ea"/>
                <a:ea typeface="+mn-ea"/>
              </a:rPr>
              <a:t>25</a:t>
            </a:r>
            <a:r>
              <a:rPr lang="zh-CN" altLang="en-US" sz="1400" b="0" i="0" dirty="0">
                <a:effectLst/>
                <a:latin typeface="微软雅黑" panose="020B0503020204020204" charset="-122"/>
                <a:ea typeface="微软雅黑" panose="020B0503020204020204" charset="-122"/>
              </a:rPr>
              <a:t>之间表现出性能饱和，与神经涌现相比，这种</a:t>
            </a:r>
            <a:r>
              <a:rPr lang="zh-CN" altLang="en-US" sz="1400" b="1" i="0" dirty="0">
                <a:solidFill>
                  <a:srgbClr val="5B9BD5">
                    <a:lumMod val="75000"/>
                  </a:srgbClr>
                </a:solidFill>
                <a:effectLst/>
                <a:latin typeface="微软雅黑" panose="020B0503020204020204" charset="-122"/>
                <a:ea typeface="微软雅黑" panose="020B0503020204020204" charset="-122"/>
              </a:rPr>
              <a:t>协同涌现</a:t>
            </a:r>
            <a:r>
              <a:rPr lang="zh-CN" altLang="en-US" sz="1400" b="0" i="0" dirty="0">
                <a:effectLst/>
                <a:latin typeface="微软雅黑" panose="020B0503020204020204" charset="-122"/>
                <a:ea typeface="微软雅黑" panose="020B0503020204020204" charset="-122"/>
              </a:rPr>
              <a:t>发生得更快，而且</a:t>
            </a:r>
            <a:r>
              <a:rPr lang="zh-CN" altLang="en-US" sz="1400" b="1" i="0" dirty="0">
                <a:solidFill>
                  <a:srgbClr val="5B9BD5">
                    <a:lumMod val="75000"/>
                  </a:srgbClr>
                </a:solidFill>
                <a:effectLst/>
                <a:latin typeface="微软雅黑" panose="020B0503020204020204" charset="-122"/>
                <a:ea typeface="微软雅黑" panose="020B0503020204020204" charset="-122"/>
              </a:rPr>
              <a:t>在更小的尺度上也可以观察到</a:t>
            </a:r>
            <a:r>
              <a:rPr lang="zh-CN" altLang="en-US" sz="1400" b="0" i="0" dirty="0">
                <a:effectLst/>
                <a:latin typeface="微软雅黑" panose="020B0503020204020204" charset="-122"/>
                <a:ea typeface="微软雅黑" panose="020B0503020204020204" charset="-122"/>
              </a:rPr>
              <a:t>。</a:t>
            </a:r>
            <a:endParaRPr lang="zh-CN" altLang="en-US" sz="1400" dirty="0">
              <a:latin typeface="微软雅黑" panose="020B0503020204020204" charset="-122"/>
              <a:ea typeface="微软雅黑" panose="020B0503020204020204" charset="-122"/>
            </a:endParaRPr>
          </a:p>
        </p:txBody>
      </p:sp>
      <p:sp>
        <p:nvSpPr>
          <p:cNvPr id="20" name="文本框 19"/>
          <p:cNvSpPr txBox="1"/>
          <p:nvPr/>
        </p:nvSpPr>
        <p:spPr>
          <a:xfrm>
            <a:off x="6338124" y="5379832"/>
            <a:ext cx="5684520" cy="1190711"/>
          </a:xfrm>
          <a:prstGeom prst="rect">
            <a:avLst/>
          </a:prstGeom>
          <a:solidFill>
            <a:sysClr val="window" lastClr="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algn="just">
              <a:lnSpc>
                <a:spcPts val="2200"/>
              </a:lnSpc>
              <a:buFont typeface="Wingdings" panose="05000000000000000000" pitchFamily="2" charset="2"/>
              <a:buChar char="p"/>
            </a:pPr>
            <a:r>
              <a:rPr lang="zh-CN" altLang="en-US" sz="1400" b="0" i="0" dirty="0">
                <a:effectLst/>
                <a:latin typeface="微软雅黑" panose="020B0503020204020204" charset="-122"/>
                <a:ea typeface="微软雅黑" panose="020B0503020204020204" charset="-122"/>
              </a:rPr>
              <a:t>神经元协调依赖于通过矩阵运算在潜在空间中从零开始的训练，需要庞大的规模来整合广泛的世界知识并发展学习能力。</a:t>
            </a:r>
            <a:endParaRPr lang="en-US" altLang="zh-CN" sz="1400" b="0" i="0" dirty="0">
              <a:effectLst/>
              <a:latin typeface="+mn-ea"/>
              <a:ea typeface="+mn-ea"/>
            </a:endParaRPr>
          </a:p>
          <a:p>
            <a:pPr marL="285750" indent="-285750" algn="just">
              <a:lnSpc>
                <a:spcPts val="2200"/>
              </a:lnSpc>
              <a:buFont typeface="Wingdings" panose="05000000000000000000" pitchFamily="2" charset="2"/>
              <a:buChar char="p"/>
            </a:pPr>
            <a:r>
              <a:rPr lang="zh-CN" altLang="en-US" sz="1400" b="0" i="0" dirty="0">
                <a:effectLst/>
                <a:latin typeface="微软雅黑" panose="020B0503020204020204" charset="-122"/>
                <a:ea typeface="微软雅黑" panose="020B0503020204020204" charset="-122"/>
              </a:rPr>
              <a:t>基于预训练</a:t>
            </a:r>
            <a:r>
              <a:rPr lang="en-US" altLang="zh-CN" sz="1400" dirty="0">
                <a:latin typeface="+mn-ea"/>
                <a:ea typeface="+mn-ea"/>
              </a:rPr>
              <a:t>LLM</a:t>
            </a:r>
            <a:r>
              <a:rPr lang="zh-CN" altLang="en-US" sz="1400" b="0" i="0" dirty="0">
                <a:effectLst/>
                <a:latin typeface="微软雅黑" panose="020B0503020204020204" charset="-122"/>
                <a:ea typeface="微软雅黑" panose="020B0503020204020204" charset="-122"/>
              </a:rPr>
              <a:t>的隐性知识的智能体协调，通过语言交互利用对文本信息的理解和改进，通常绕过神经元协调所需的广泛扩展</a:t>
            </a:r>
            <a:r>
              <a:rPr lang="zh-CN" altLang="en-US" sz="1400" dirty="0">
                <a:latin typeface="微软雅黑" panose="020B0503020204020204" charset="-122"/>
                <a:ea typeface="微软雅黑" panose="020B0503020204020204" charset="-122"/>
              </a:rPr>
              <a:t>。</a:t>
            </a:r>
            <a:endParaRPr lang="zh-CN" altLang="en-US" sz="1400" dirty="0">
              <a:latin typeface="微软雅黑" panose="020B0503020204020204" charset="-122"/>
              <a:ea typeface="微软雅黑" panose="020B0503020204020204" charset="-122"/>
            </a:endParaRPr>
          </a:p>
        </p:txBody>
      </p:sp>
      <p:sp>
        <p:nvSpPr>
          <p:cNvPr id="21" name="任意多边形: 形状 18"/>
          <p:cNvSpPr/>
          <p:nvPr/>
        </p:nvSpPr>
        <p:spPr>
          <a:xfrm rot="16200000" flipV="1">
            <a:off x="5216088" y="5526829"/>
            <a:ext cx="908144" cy="851680"/>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rgbClr val="4472C4">
                  <a:lumMod val="75000"/>
                </a:srgbClr>
              </a:gs>
              <a:gs pos="100000">
                <a:sysClr val="window" lastClr="FFFFFF"/>
              </a:gs>
            </a:gsLst>
            <a:lin ang="5400000" scaled="1"/>
            <a:tileRect/>
          </a:gradFill>
          <a:ln w="12700" cap="flat" cmpd="sng" algn="ctr">
            <a:noFill/>
            <a:prstDash val="solid"/>
            <a:miter lim="800000"/>
          </a:ln>
          <a:effectLst/>
        </p:spPr>
        <p:txBody>
          <a:bodyPr wrap="square" rtlCol="0" anchor="ctr">
            <a:noAutofit/>
          </a:bodyPr>
          <a:lstStyle/>
          <a:p>
            <a:pPr algn="ctr"/>
            <a:endParaRPr lang="zh-CN" altLang="en-US">
              <a:solidFill>
                <a:sysClr val="window" lastClr="FFFFFF"/>
              </a:solidFill>
              <a:latin typeface="Arial" panose="020B0604020202020204" pitchFamily="34" charset="0"/>
              <a:ea typeface="黑体" panose="0201060906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6733540" cy="583565"/>
          </a:xfrm>
          <a:prstGeom prst="rect">
            <a:avLst/>
          </a:prstGeom>
          <a:noFill/>
        </p:spPr>
        <p:txBody>
          <a:bodyPr wrap="square" rtlCol="0">
            <a:spAutoFit/>
          </a:bodyPr>
          <a:p>
            <a:r>
              <a:rPr lang="zh-CN" altLang="en-US" sz="3200" b="1" dirty="0">
                <a:sym typeface="+mn-ea"/>
              </a:rPr>
              <a:t>数智驱动的产品创新涌现设计研究</a:t>
            </a:r>
            <a:endParaRPr lang="zh-CN" altLang="en-US" sz="3200" b="1">
              <a:solidFill>
                <a:schemeClr val="accent1">
                  <a:lumMod val="50000"/>
                </a:schemeClr>
              </a:solidFill>
            </a:endParaRPr>
          </a:p>
        </p:txBody>
      </p:sp>
      <p:sp>
        <p:nvSpPr>
          <p:cNvPr id="116" name="文本框 115"/>
          <p:cNvSpPr txBox="1"/>
          <p:nvPr/>
        </p:nvSpPr>
        <p:spPr>
          <a:xfrm>
            <a:off x="999490" y="1709926"/>
            <a:ext cx="10193020" cy="4246245"/>
          </a:xfrm>
          <a:prstGeom prst="rect">
            <a:avLst/>
          </a:prstGeom>
          <a:noFill/>
        </p:spPr>
        <p:txBody>
          <a:bodyPr wrap="square" rtlCol="0">
            <a:spAutoFit/>
          </a:bodyPr>
          <a:p>
            <a:pPr algn="just">
              <a:lnSpc>
                <a:spcPct val="150000"/>
              </a:lnSpc>
            </a:pPr>
            <a:r>
              <a:rPr lang="en-US" altLang="zh-CN" sz="1800" kern="100" dirty="0">
                <a:effectLst/>
                <a:latin typeface="+mn-ea"/>
                <a:cs typeface="Times New Roman" panose="02020603050405020304" charset="0"/>
              </a:rPr>
              <a:t>       </a:t>
            </a:r>
            <a:r>
              <a:rPr lang="zh-CN" altLang="zh-CN" sz="1800" i="1" kern="100" dirty="0">
                <a:effectLst/>
                <a:latin typeface="黑体" panose="02010609060101010101" charset="-122"/>
                <a:ea typeface="黑体" panose="02010609060101010101" charset="-122"/>
                <a:cs typeface="Times New Roman" panose="02020603050405020304" charset="0"/>
                <a:sym typeface="汉仪黑方简" panose="00020600040101010101" charset="-122"/>
              </a:rPr>
              <a:t>随着人工智能、大数据和计算设计的快速发展，工业设计领域正经历着一场由传统手工设计向智能设计转变的革新。智能设计不仅提高了设计效率，还为产品创新带来了新的可能性。同时，涌现设计作为一种新兴的设计方法论，强调从底层简单规则出发，通过系统内部的相互作用产生复杂而新颖的设计结果。涌现过程产生于不同规模与反馈的复杂因果关系，具有自上而下的反馈，可从积累变化的模式识别出来。因此本课题将通过探讨涌现设计理论的基本概念、原理及在产品设计中的实际应用，研究智能设计与涌现设计的结合点，提出一种新的产品创新设计模型。通过实验分析和模型构建，验证涌现机制在提升系统智能性方面的有效性，同时还将探索设计工具和方法的改进，帮助设计师更好地利用涌现原理，实现更具创新性和可持续性的设计方案，并对结果进行</a:t>
            </a:r>
            <a:r>
              <a:rPr lang="zh-CN" altLang="en-US" sz="1800" i="1" kern="100" dirty="0">
                <a:effectLst/>
                <a:latin typeface="黑体" panose="02010609060101010101" charset="-122"/>
                <a:ea typeface="黑体" panose="02010609060101010101" charset="-122"/>
                <a:cs typeface="Times New Roman" panose="02020603050405020304" charset="0"/>
                <a:sym typeface="汉仪黑方简" panose="00020600040101010101" charset="-122"/>
              </a:rPr>
              <a:t>决策</a:t>
            </a:r>
            <a:r>
              <a:rPr lang="zh-CN" altLang="zh-CN" sz="1800" i="1" kern="100" dirty="0">
                <a:effectLst/>
                <a:latin typeface="黑体" panose="02010609060101010101" charset="-122"/>
                <a:ea typeface="黑体" panose="02010609060101010101" charset="-122"/>
                <a:cs typeface="Times New Roman" panose="02020603050405020304" charset="0"/>
                <a:sym typeface="汉仪黑方简" panose="00020600040101010101" charset="-122"/>
              </a:rPr>
              <a:t>评估，以推动设计实践的发展和理论的深化。</a:t>
            </a:r>
            <a:endParaRPr lang="zh-CN" altLang="zh-CN" sz="1800" kern="100" dirty="0">
              <a:effectLst/>
              <a:latin typeface="+mn-ea"/>
              <a:cs typeface="Times New Roman" panose="02020603050405020304" charset="0"/>
            </a:endParaRPr>
          </a:p>
          <a:p>
            <a:pPr>
              <a:lnSpc>
                <a:spcPct val="150000"/>
              </a:lnSpc>
            </a:pPr>
            <a:endParaRPr lang="zh-CN" altLang="en-US" dirty="0">
              <a:latin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556639" y="2729325"/>
            <a:ext cx="5215512" cy="1490195"/>
          </a:xfrm>
          <a:prstGeom prst="wedgeRoundRectCallout">
            <a:avLst/>
          </a:prstGeom>
          <a:solidFill>
            <a:schemeClr val="accent3">
              <a:lumMod val="20000"/>
              <a:lumOff val="80000"/>
            </a:schemeClr>
          </a:solidFill>
        </p:spPr>
        <p:txBody>
          <a:bodyPr wrap="square" rtlCol="0">
            <a:spAutoFit/>
          </a:bodyPr>
          <a:p>
            <a:pPr algn="just">
              <a:lnSpc>
                <a:spcPct val="150000"/>
              </a:lnSpc>
            </a:pPr>
            <a:r>
              <a:rPr lang="zh-CN" altLang="en-US" sz="1400" b="0" dirty="0">
                <a:solidFill>
                  <a:srgbClr val="242424"/>
                </a:solidFill>
                <a:effectLst/>
                <a:latin typeface="+mj-ea"/>
                <a:ea typeface="+mj-ea"/>
              </a:rPr>
              <a:t>知识图谱，也称为语义网络，表示现实世界实体（即对象、事件、情境或概念）的网络，并说明它们之间的关系。这些信息通常存储在图形数据库中，并可视化为图形结构，从而产生了知识“图”一词。</a:t>
            </a:r>
            <a:endParaRPr lang="zh-CN" altLang="en-US" sz="1400" dirty="0">
              <a:latin typeface="+mj-ea"/>
              <a:ea typeface="+mj-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2050" y="1346737"/>
            <a:ext cx="4534044" cy="430476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525049" y="937103"/>
            <a:ext cx="6845870" cy="2685491"/>
          </a:xfrm>
          <a:prstGeom prst="rect">
            <a:avLst/>
          </a:prstGeom>
        </p:spPr>
      </p:pic>
      <p:pic>
        <p:nvPicPr>
          <p:cNvPr id="12" name="图形 1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4625" y="3553379"/>
            <a:ext cx="7642225" cy="330428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2" name="图形 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29372" y="881062"/>
            <a:ext cx="9534525" cy="5095875"/>
          </a:xfrm>
          <a:prstGeom prst="rect">
            <a:avLst/>
          </a:prstGeom>
        </p:spPr>
      </p:pic>
      <p:pic>
        <p:nvPicPr>
          <p:cNvPr id="24" name="图片 23"/>
          <p:cNvPicPr>
            <a:picLocks noChangeAspect="1"/>
          </p:cNvPicPr>
          <p:nvPr/>
        </p:nvPicPr>
        <p:blipFill>
          <a:blip r:embed="rId3"/>
          <a:stretch>
            <a:fillRect/>
          </a:stretch>
        </p:blipFill>
        <p:spPr>
          <a:xfrm>
            <a:off x="5236282" y="4173537"/>
            <a:ext cx="720653" cy="7206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5" name="图片 4"/>
          <p:cNvPicPr>
            <a:picLocks noChangeAspect="1"/>
          </p:cNvPicPr>
          <p:nvPr/>
        </p:nvPicPr>
        <p:blipFill>
          <a:blip r:embed="rId1"/>
          <a:stretch>
            <a:fillRect/>
          </a:stretch>
        </p:blipFill>
        <p:spPr>
          <a:xfrm>
            <a:off x="298315" y="817525"/>
            <a:ext cx="11595370" cy="596142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rcRect t="927"/>
          <a:stretch>
            <a:fillRect/>
          </a:stretch>
        </p:blipFill>
        <p:spPr>
          <a:xfrm>
            <a:off x="3731260" y="745490"/>
            <a:ext cx="4690745" cy="60413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515850" y="725997"/>
            <a:ext cx="11160868" cy="60276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1533080" y="922191"/>
            <a:ext cx="9294940" cy="3517664"/>
          </a:xfrm>
          <a:prstGeom prst="rect">
            <a:avLst/>
          </a:prstGeom>
        </p:spPr>
      </p:pic>
      <p:sp>
        <p:nvSpPr>
          <p:cNvPr id="3" name="文本框 2"/>
          <p:cNvSpPr txBox="1"/>
          <p:nvPr/>
        </p:nvSpPr>
        <p:spPr>
          <a:xfrm>
            <a:off x="5411821" y="1324913"/>
            <a:ext cx="1368358" cy="369332"/>
          </a:xfrm>
          <a:prstGeom prst="rect">
            <a:avLst/>
          </a:prstGeom>
          <a:noFill/>
        </p:spPr>
        <p:txBody>
          <a:bodyPr wrap="square" rtlCol="0">
            <a:spAutoFit/>
          </a:bodyPr>
          <a:p>
            <a:r>
              <a:rPr lang="zh-CN" altLang="en-US" b="1" dirty="0">
                <a:latin typeface="+mj-ea"/>
                <a:ea typeface="+mj-ea"/>
              </a:rPr>
              <a:t>知识整合</a:t>
            </a:r>
            <a:endParaRPr lang="zh-CN" altLang="en-US" b="1" dirty="0">
              <a:latin typeface="+mj-ea"/>
              <a:ea typeface="+mj-ea"/>
            </a:endParaRPr>
          </a:p>
        </p:txBody>
      </p:sp>
      <p:sp>
        <p:nvSpPr>
          <p:cNvPr id="5" name="文本框 4"/>
          <p:cNvSpPr txBox="1"/>
          <p:nvPr/>
        </p:nvSpPr>
        <p:spPr>
          <a:xfrm flipH="1">
            <a:off x="3135222" y="4399485"/>
            <a:ext cx="723901" cy="369332"/>
          </a:xfrm>
          <a:prstGeom prst="rect">
            <a:avLst/>
          </a:prstGeom>
          <a:noFill/>
        </p:spPr>
        <p:txBody>
          <a:bodyPr wrap="square" rtlCol="0">
            <a:spAutoFit/>
          </a:bodyPr>
          <a:p>
            <a:r>
              <a:rPr lang="zh-CN" altLang="en-US" dirty="0">
                <a:latin typeface="+mj-ea"/>
                <a:ea typeface="+mj-ea"/>
              </a:rPr>
              <a:t>信息</a:t>
            </a:r>
            <a:endParaRPr lang="zh-CN" altLang="en-US" dirty="0">
              <a:latin typeface="+mj-ea"/>
              <a:ea typeface="+mj-ea"/>
            </a:endParaRPr>
          </a:p>
        </p:txBody>
      </p:sp>
      <p:sp>
        <p:nvSpPr>
          <p:cNvPr id="9" name="文本框 8"/>
          <p:cNvSpPr txBox="1"/>
          <p:nvPr/>
        </p:nvSpPr>
        <p:spPr>
          <a:xfrm flipH="1">
            <a:off x="8435338" y="4399485"/>
            <a:ext cx="723901" cy="369332"/>
          </a:xfrm>
          <a:prstGeom prst="rect">
            <a:avLst/>
          </a:prstGeom>
          <a:noFill/>
        </p:spPr>
        <p:txBody>
          <a:bodyPr wrap="square" rtlCol="0">
            <a:spAutoFit/>
          </a:bodyPr>
          <a:p>
            <a:r>
              <a:rPr lang="zh-CN" altLang="en-US" dirty="0">
                <a:latin typeface="+mj-ea"/>
                <a:ea typeface="+mj-ea"/>
              </a:rPr>
              <a:t>知识</a:t>
            </a:r>
            <a:endParaRPr lang="zh-CN" altLang="en-US" dirty="0">
              <a:latin typeface="+mj-ea"/>
              <a:ea typeface="+mj-ea"/>
            </a:endParaRPr>
          </a:p>
        </p:txBody>
      </p:sp>
      <p:sp>
        <p:nvSpPr>
          <p:cNvPr id="10" name="文本框 9"/>
          <p:cNvSpPr txBox="1"/>
          <p:nvPr/>
        </p:nvSpPr>
        <p:spPr>
          <a:xfrm>
            <a:off x="1600200" y="5171539"/>
            <a:ext cx="4274818" cy="369332"/>
          </a:xfrm>
          <a:prstGeom prst="rect">
            <a:avLst/>
          </a:prstGeom>
          <a:noFill/>
        </p:spPr>
        <p:txBody>
          <a:bodyPr wrap="square" rtlCol="0">
            <a:spAutoFit/>
          </a:bodyPr>
          <a:p>
            <a:r>
              <a:rPr lang="en-US" altLang="zh-CN" b="0" i="0" dirty="0">
                <a:solidFill>
                  <a:srgbClr val="1D2129"/>
                </a:solidFill>
                <a:effectLst/>
                <a:latin typeface="Arial" panose="020B0604020202020204" pitchFamily="34" charset="0"/>
              </a:rPr>
              <a:t>“who”</a:t>
            </a:r>
            <a:r>
              <a:rPr lang="zh-CN" altLang="en-US" b="0" i="0" dirty="0">
                <a:solidFill>
                  <a:srgbClr val="1D2129"/>
                </a:solidFill>
                <a:effectLst/>
                <a:latin typeface="Arial" panose="020B0604020202020204" pitchFamily="34" charset="0"/>
              </a:rPr>
              <a:t>、“</a:t>
            </a:r>
            <a:r>
              <a:rPr lang="en-US" altLang="zh-CN" b="0" i="0" dirty="0">
                <a:solidFill>
                  <a:srgbClr val="1D2129"/>
                </a:solidFill>
                <a:effectLst/>
                <a:latin typeface="Arial" panose="020B0604020202020204" pitchFamily="34" charset="0"/>
              </a:rPr>
              <a:t>what”</a:t>
            </a:r>
            <a:r>
              <a:rPr lang="zh-CN" altLang="en-US" b="0" i="0" dirty="0">
                <a:solidFill>
                  <a:srgbClr val="1D2129"/>
                </a:solidFill>
                <a:effectLst/>
                <a:latin typeface="Arial" panose="020B0604020202020204" pitchFamily="34" charset="0"/>
              </a:rPr>
              <a:t>、“</a:t>
            </a:r>
            <a:r>
              <a:rPr lang="en-US" altLang="zh-CN" b="0" i="0" dirty="0">
                <a:solidFill>
                  <a:srgbClr val="1D2129"/>
                </a:solidFill>
                <a:effectLst/>
                <a:latin typeface="Arial" panose="020B0604020202020204" pitchFamily="34" charset="0"/>
              </a:rPr>
              <a:t>where”</a:t>
            </a:r>
            <a:r>
              <a:rPr lang="zh-CN" altLang="en-US" b="0" i="0" dirty="0">
                <a:solidFill>
                  <a:srgbClr val="1D2129"/>
                </a:solidFill>
                <a:effectLst/>
                <a:latin typeface="Arial" panose="020B0604020202020204" pitchFamily="34" charset="0"/>
              </a:rPr>
              <a:t>和“</a:t>
            </a:r>
            <a:r>
              <a:rPr lang="en-US" altLang="zh-CN" b="0" i="0" dirty="0">
                <a:solidFill>
                  <a:srgbClr val="1D2129"/>
                </a:solidFill>
                <a:effectLst/>
                <a:latin typeface="Arial" panose="020B0604020202020204" pitchFamily="34" charset="0"/>
              </a:rPr>
              <a:t>when”</a:t>
            </a:r>
            <a:endParaRPr lang="zh-CN" altLang="en-US" dirty="0"/>
          </a:p>
        </p:txBody>
      </p:sp>
      <p:sp>
        <p:nvSpPr>
          <p:cNvPr id="11" name="文本框 10"/>
          <p:cNvSpPr txBox="1"/>
          <p:nvPr/>
        </p:nvSpPr>
        <p:spPr>
          <a:xfrm>
            <a:off x="8389620" y="5171539"/>
            <a:ext cx="815336" cy="369332"/>
          </a:xfrm>
          <a:prstGeom prst="rect">
            <a:avLst/>
          </a:prstGeom>
          <a:noFill/>
        </p:spPr>
        <p:txBody>
          <a:bodyPr wrap="square" rtlCol="0">
            <a:spAutoFit/>
          </a:bodyPr>
          <a:p>
            <a:r>
              <a:rPr lang="en-US" altLang="zh-CN" dirty="0">
                <a:solidFill>
                  <a:srgbClr val="1D2129"/>
                </a:solidFill>
                <a:latin typeface="Arial" panose="020B0604020202020204" pitchFamily="34" charset="0"/>
              </a:rPr>
              <a:t>“</a:t>
            </a:r>
            <a:r>
              <a:rPr lang="en-US" altLang="zh-CN" b="0" i="0" dirty="0">
                <a:solidFill>
                  <a:srgbClr val="1D2129"/>
                </a:solidFill>
                <a:effectLst/>
                <a:latin typeface="Arial" panose="020B0604020202020204" pitchFamily="34" charset="0"/>
              </a:rPr>
              <a:t>how”</a:t>
            </a:r>
            <a:endParaRPr lang="zh-CN" altLang="en-US" dirty="0"/>
          </a:p>
        </p:txBody>
      </p:sp>
      <p:sp>
        <p:nvSpPr>
          <p:cNvPr id="12" name="箭头: 右 7"/>
          <p:cNvSpPr/>
          <p:nvPr/>
        </p:nvSpPr>
        <p:spPr>
          <a:xfrm>
            <a:off x="6131451" y="5172450"/>
            <a:ext cx="648728" cy="368421"/>
          </a:xfrm>
          <a:prstGeom prst="rightArrow">
            <a:avLst>
              <a:gd name="adj1" fmla="val 58273"/>
              <a:gd name="adj2" fmla="val 60341"/>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7900033" y="5667487"/>
            <a:ext cx="1794510" cy="369332"/>
          </a:xfrm>
          <a:prstGeom prst="rect">
            <a:avLst/>
          </a:prstGeom>
          <a:noFill/>
        </p:spPr>
        <p:txBody>
          <a:bodyPr wrap="square" rtlCol="0">
            <a:spAutoFit/>
          </a:bodyPr>
          <a:p>
            <a:r>
              <a:rPr lang="zh-CN" altLang="en-US" b="0" i="0" dirty="0">
                <a:solidFill>
                  <a:srgbClr val="1D2129"/>
                </a:solidFill>
                <a:effectLst/>
                <a:latin typeface="Arial" panose="020B0604020202020204" pitchFamily="34" charset="0"/>
              </a:rPr>
              <a:t>知识的传递更难</a:t>
            </a:r>
            <a:endParaRPr lang="zh-CN" altLang="en-US" dirty="0"/>
          </a:p>
        </p:txBody>
      </p:sp>
      <p:sp>
        <p:nvSpPr>
          <p:cNvPr id="14" name="文本框 13"/>
          <p:cNvSpPr txBox="1"/>
          <p:nvPr/>
        </p:nvSpPr>
        <p:spPr>
          <a:xfrm>
            <a:off x="2641077" y="5669266"/>
            <a:ext cx="2193063" cy="369332"/>
          </a:xfrm>
          <a:prstGeom prst="rect">
            <a:avLst/>
          </a:prstGeom>
          <a:noFill/>
        </p:spPr>
        <p:txBody>
          <a:bodyPr wrap="square" rtlCol="0">
            <a:spAutoFit/>
          </a:bodyPr>
          <a:p>
            <a:r>
              <a:rPr lang="zh-CN" altLang="en-US" b="0" i="0" dirty="0">
                <a:solidFill>
                  <a:srgbClr val="1D2129"/>
                </a:solidFill>
                <a:effectLst/>
                <a:latin typeface="Arial" panose="020B0604020202020204" pitchFamily="34" charset="0"/>
              </a:rPr>
              <a:t>信息的传输、记录</a:t>
            </a:r>
            <a:endParaRPr lang="zh-CN" altLang="en-US" dirty="0"/>
          </a:p>
        </p:txBody>
      </p:sp>
      <p:sp>
        <p:nvSpPr>
          <p:cNvPr id="15" name="文本框 14"/>
          <p:cNvSpPr txBox="1"/>
          <p:nvPr/>
        </p:nvSpPr>
        <p:spPr>
          <a:xfrm>
            <a:off x="-50260" y="6604084"/>
            <a:ext cx="12242260" cy="253916"/>
          </a:xfrm>
          <a:prstGeom prst="rect">
            <a:avLst/>
          </a:prstGeom>
          <a:noFill/>
        </p:spPr>
        <p:txBody>
          <a:bodyPr wrap="square" rtlCol="0">
            <a:spAutoFit/>
          </a:bodyPr>
          <a:p>
            <a:r>
              <a:rPr lang="en-US" altLang="zh-CN" sz="1050" b="0" i="0" dirty="0">
                <a:solidFill>
                  <a:srgbClr val="222222"/>
                </a:solidFill>
                <a:effectLst/>
                <a:latin typeface="Arial" panose="020B0604020202020204" pitchFamily="34" charset="0"/>
              </a:rPr>
              <a:t>Buehler M J. Accelerating Scientific Discovery with Generative Knowledge Extraction, Graph-Based Representation, and Multimodal Intelligent Graph Reasoning[J]. </a:t>
            </a:r>
            <a:r>
              <a:rPr lang="en-US" altLang="zh-CN" sz="1050" b="0" i="0" dirty="0" err="1">
                <a:solidFill>
                  <a:srgbClr val="222222"/>
                </a:solidFill>
                <a:effectLst/>
                <a:latin typeface="Arial" panose="020B0604020202020204" pitchFamily="34" charset="0"/>
              </a:rPr>
              <a:t>arXiv</a:t>
            </a:r>
            <a:r>
              <a:rPr lang="en-US" altLang="zh-CN" sz="1050" b="0" i="0" dirty="0">
                <a:solidFill>
                  <a:srgbClr val="222222"/>
                </a:solidFill>
                <a:effectLst/>
                <a:latin typeface="Arial" panose="020B0604020202020204" pitchFamily="34" charset="0"/>
              </a:rPr>
              <a:t> preprint arXiv:2403.11996, 2024.</a:t>
            </a:r>
            <a:endParaRPr lang="zh-CN" altLang="en-US" sz="10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1651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grpSp>
        <p:nvGrpSpPr>
          <p:cNvPr id="11" name="组合 10"/>
          <p:cNvGrpSpPr/>
          <p:nvPr/>
        </p:nvGrpSpPr>
        <p:grpSpPr>
          <a:xfrm>
            <a:off x="365422" y="1102522"/>
            <a:ext cx="1738708" cy="1489956"/>
            <a:chOff x="1836096" y="4515253"/>
            <a:chExt cx="1738708" cy="1489956"/>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2661" y="4515253"/>
              <a:ext cx="496858" cy="496858"/>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947" y="5508352"/>
              <a:ext cx="496857" cy="49685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090" y="5064143"/>
              <a:ext cx="496857" cy="496857"/>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6096" y="4997156"/>
              <a:ext cx="620097" cy="620097"/>
            </a:xfrm>
            <a:prstGeom prst="rect">
              <a:avLst/>
            </a:prstGeom>
          </p:spPr>
        </p:pic>
      </p:grpSp>
      <p:pic>
        <p:nvPicPr>
          <p:cNvPr id="13" name="图片 12"/>
          <p:cNvPicPr>
            <a:picLocks noChangeAspect="1"/>
          </p:cNvPicPr>
          <p:nvPr/>
        </p:nvPicPr>
        <p:blipFill>
          <a:blip r:embed="rId5"/>
          <a:stretch>
            <a:fillRect/>
          </a:stretch>
        </p:blipFill>
        <p:spPr>
          <a:xfrm>
            <a:off x="2554363" y="1330497"/>
            <a:ext cx="2068946" cy="1253304"/>
          </a:xfrm>
          <a:prstGeom prst="rect">
            <a:avLst/>
          </a:prstGeom>
        </p:spPr>
      </p:pic>
      <p:grpSp>
        <p:nvGrpSpPr>
          <p:cNvPr id="32" name="组合 31"/>
          <p:cNvGrpSpPr/>
          <p:nvPr/>
        </p:nvGrpSpPr>
        <p:grpSpPr>
          <a:xfrm>
            <a:off x="4750369" y="3666487"/>
            <a:ext cx="2479166" cy="2160132"/>
            <a:chOff x="4707029" y="1158035"/>
            <a:chExt cx="2936144" cy="2558303"/>
          </a:xfrm>
        </p:grpSpPr>
        <p:sp>
          <p:nvSpPr>
            <p:cNvPr id="9" name="圆: 空心 1"/>
            <p:cNvSpPr/>
            <p:nvPr/>
          </p:nvSpPr>
          <p:spPr>
            <a:xfrm>
              <a:off x="4978600" y="1158035"/>
              <a:ext cx="2393004" cy="2393004"/>
            </a:xfrm>
            <a:prstGeom prst="donut">
              <a:avLst>
                <a:gd name="adj" fmla="val 386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nvGrpSpPr>
            <p:cNvPr id="17" name="组合 16"/>
            <p:cNvGrpSpPr/>
            <p:nvPr/>
          </p:nvGrpSpPr>
          <p:grpSpPr>
            <a:xfrm>
              <a:off x="4707029" y="1940530"/>
              <a:ext cx="701346" cy="701345"/>
              <a:chOff x="7835493" y="3924157"/>
              <a:chExt cx="701346" cy="701345"/>
            </a:xfrm>
          </p:grpSpPr>
          <p:sp>
            <p:nvSpPr>
              <p:cNvPr id="16" name="椭圆 15"/>
              <p:cNvSpPr/>
              <p:nvPr/>
            </p:nvSpPr>
            <p:spPr>
              <a:xfrm>
                <a:off x="7835493" y="3924157"/>
                <a:ext cx="701345" cy="70134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5494" y="3924157"/>
                <a:ext cx="701345" cy="701345"/>
              </a:xfrm>
              <a:prstGeom prst="rect">
                <a:avLst/>
              </a:prstGeom>
            </p:spPr>
          </p:pic>
        </p:grpSp>
        <p:grpSp>
          <p:nvGrpSpPr>
            <p:cNvPr id="21" name="组合 20"/>
            <p:cNvGrpSpPr/>
            <p:nvPr/>
          </p:nvGrpSpPr>
          <p:grpSpPr>
            <a:xfrm>
              <a:off x="6941827" y="1940529"/>
              <a:ext cx="701346" cy="701346"/>
              <a:chOff x="6862725" y="3014992"/>
              <a:chExt cx="701346" cy="701346"/>
            </a:xfrm>
          </p:grpSpPr>
          <p:sp>
            <p:nvSpPr>
              <p:cNvPr id="19" name="椭圆 18"/>
              <p:cNvSpPr/>
              <p:nvPr/>
            </p:nvSpPr>
            <p:spPr>
              <a:xfrm>
                <a:off x="6862726" y="3014993"/>
                <a:ext cx="701345" cy="701345"/>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2725" y="3014992"/>
                <a:ext cx="701345" cy="701345"/>
              </a:xfrm>
              <a:prstGeom prst="rect">
                <a:avLst/>
              </a:prstGeom>
            </p:spPr>
          </p:pic>
        </p:grpSp>
        <p:grpSp>
          <p:nvGrpSpPr>
            <p:cNvPr id="25" name="组合 24"/>
            <p:cNvGrpSpPr/>
            <p:nvPr/>
          </p:nvGrpSpPr>
          <p:grpSpPr>
            <a:xfrm>
              <a:off x="5824429" y="3014992"/>
              <a:ext cx="701346" cy="701346"/>
              <a:chOff x="5745326" y="4146180"/>
              <a:chExt cx="701346" cy="701346"/>
            </a:xfrm>
          </p:grpSpPr>
          <p:sp>
            <p:nvSpPr>
              <p:cNvPr id="23" name="椭圆 22"/>
              <p:cNvSpPr/>
              <p:nvPr/>
            </p:nvSpPr>
            <p:spPr>
              <a:xfrm>
                <a:off x="5745327" y="4146181"/>
                <a:ext cx="701345" cy="701345"/>
              </a:xfrm>
              <a:prstGeom prst="ellips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5326" y="4146180"/>
                <a:ext cx="701345" cy="701345"/>
              </a:xfrm>
              <a:prstGeom prst="rect">
                <a:avLst/>
              </a:prstGeom>
            </p:spPr>
          </p:pic>
        </p:grpSp>
        <p:sp>
          <p:nvSpPr>
            <p:cNvPr id="26" name="文本框 25"/>
            <p:cNvSpPr txBox="1"/>
            <p:nvPr/>
          </p:nvSpPr>
          <p:spPr>
            <a:xfrm>
              <a:off x="5766977" y="2148110"/>
              <a:ext cx="816249" cy="461665"/>
            </a:xfrm>
            <a:prstGeom prst="rect">
              <a:avLst/>
            </a:prstGeom>
            <a:noFill/>
          </p:spPr>
          <p:txBody>
            <a:bodyPr wrap="none" rtlCol="0">
              <a:spAutoFit/>
            </a:bodyPr>
            <a:p>
              <a:r>
                <a:rPr lang="en-US" altLang="zh-CN" sz="2400" b="1" dirty="0"/>
                <a:t>LLM</a:t>
              </a:r>
              <a:endParaRPr lang="zh-CN" altLang="en-US" sz="2400" b="1" dirty="0"/>
            </a:p>
          </p:txBody>
        </p:sp>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6135" y="1346807"/>
              <a:ext cx="517931" cy="517931"/>
            </a:xfrm>
            <a:prstGeom prst="rect">
              <a:avLst/>
            </a:prstGeom>
          </p:spPr>
        </p:pic>
        <p:sp>
          <p:nvSpPr>
            <p:cNvPr id="29" name="文本框 28"/>
            <p:cNvSpPr txBox="1"/>
            <p:nvPr/>
          </p:nvSpPr>
          <p:spPr>
            <a:xfrm>
              <a:off x="5898421" y="1840333"/>
              <a:ext cx="553357" cy="307777"/>
            </a:xfrm>
            <a:prstGeom prst="rect">
              <a:avLst/>
            </a:prstGeom>
            <a:noFill/>
          </p:spPr>
          <p:txBody>
            <a:bodyPr wrap="none" rtlCol="0">
              <a:spAutoFit/>
            </a:bodyPr>
            <a:p>
              <a:r>
                <a:rPr lang="en-US" altLang="zh-CN" sz="1400" dirty="0"/>
                <a:t>GPT</a:t>
              </a:r>
              <a:endParaRPr lang="zh-CN" altLang="en-US" sz="1400" dirty="0"/>
            </a:p>
          </p:txBody>
        </p:sp>
      </p:grpSp>
      <p:pic>
        <p:nvPicPr>
          <p:cNvPr id="31" name="图片 3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5460984" y="1312500"/>
            <a:ext cx="1271301" cy="1271301"/>
          </a:xfrm>
          <a:prstGeom prst="rect">
            <a:avLst/>
          </a:prstGeom>
        </p:spPr>
      </p:pic>
      <p:grpSp>
        <p:nvGrpSpPr>
          <p:cNvPr id="35" name="组合 34"/>
          <p:cNvGrpSpPr/>
          <p:nvPr/>
        </p:nvGrpSpPr>
        <p:grpSpPr>
          <a:xfrm>
            <a:off x="10721976" y="3987974"/>
            <a:ext cx="1173479" cy="1377586"/>
            <a:chOff x="10553701" y="3682054"/>
            <a:chExt cx="1173479" cy="1377586"/>
          </a:xfrm>
        </p:grpSpPr>
        <p:pic>
          <p:nvPicPr>
            <p:cNvPr id="33" name="图片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53701" y="3969980"/>
              <a:ext cx="1089660" cy="1089660"/>
            </a:xfrm>
            <a:prstGeom prst="rect">
              <a:avLst/>
            </a:prstGeom>
          </p:spPr>
        </p:pic>
        <p:pic>
          <p:nvPicPr>
            <p:cNvPr id="34" name="图片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54740" y="3682054"/>
              <a:ext cx="472440" cy="472440"/>
            </a:xfrm>
            <a:prstGeom prst="rect">
              <a:avLst/>
            </a:prstGeom>
          </p:spPr>
        </p:pic>
      </p:grpSp>
      <p:sp>
        <p:nvSpPr>
          <p:cNvPr id="36" name="箭头: 右 35"/>
          <p:cNvSpPr/>
          <p:nvPr/>
        </p:nvSpPr>
        <p:spPr>
          <a:xfrm>
            <a:off x="1905635" y="1689306"/>
            <a:ext cx="648728" cy="368421"/>
          </a:xfrm>
          <a:prstGeom prst="rightArrow">
            <a:avLst>
              <a:gd name="adj1" fmla="val 58273"/>
              <a:gd name="adj2" fmla="val 60341"/>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箭头: 右 36"/>
          <p:cNvSpPr/>
          <p:nvPr/>
        </p:nvSpPr>
        <p:spPr>
          <a:xfrm>
            <a:off x="4653519" y="1710262"/>
            <a:ext cx="648728" cy="368421"/>
          </a:xfrm>
          <a:prstGeom prst="rightArrow">
            <a:avLst>
              <a:gd name="adj1" fmla="val 58273"/>
              <a:gd name="adj2" fmla="val 60341"/>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箭头: 右 37"/>
          <p:cNvSpPr/>
          <p:nvPr/>
        </p:nvSpPr>
        <p:spPr>
          <a:xfrm rot="5400000">
            <a:off x="5745756" y="3011874"/>
            <a:ext cx="648728" cy="368421"/>
          </a:xfrm>
          <a:prstGeom prst="rightArrow">
            <a:avLst>
              <a:gd name="adj1" fmla="val 58273"/>
              <a:gd name="adj2" fmla="val 60341"/>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箭头: 左右 39"/>
          <p:cNvSpPr/>
          <p:nvPr/>
        </p:nvSpPr>
        <p:spPr>
          <a:xfrm>
            <a:off x="9820795" y="4697374"/>
            <a:ext cx="945955" cy="431866"/>
          </a:xfrm>
          <a:prstGeom prst="leftRightArrow">
            <a:avLst>
              <a:gd name="adj1" fmla="val 53528"/>
              <a:gd name="adj2" fmla="val 50000"/>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1" name="图片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55470" y="4342997"/>
            <a:ext cx="1143944" cy="1143944"/>
          </a:xfrm>
          <a:prstGeom prst="rect">
            <a:avLst/>
          </a:prstGeom>
        </p:spPr>
      </p:pic>
      <p:sp>
        <p:nvSpPr>
          <p:cNvPr id="42" name="箭头: 左右 41"/>
          <p:cNvSpPr/>
          <p:nvPr/>
        </p:nvSpPr>
        <p:spPr>
          <a:xfrm>
            <a:off x="7442172" y="4697374"/>
            <a:ext cx="945955" cy="431866"/>
          </a:xfrm>
          <a:prstGeom prst="leftRightArrow">
            <a:avLst>
              <a:gd name="adj1" fmla="val 53528"/>
              <a:gd name="adj2" fmla="val 50000"/>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4" name="连接符: 肘形 43"/>
          <p:cNvCxnSpPr/>
          <p:nvPr/>
        </p:nvCxnSpPr>
        <p:spPr>
          <a:xfrm rot="10800000">
            <a:off x="1204596" y="2794000"/>
            <a:ext cx="3545775" cy="1829290"/>
          </a:xfrm>
          <a:prstGeom prst="bentConnector3">
            <a:avLst>
              <a:gd name="adj1" fmla="val 99858"/>
            </a:avLst>
          </a:prstGeom>
          <a:ln w="76200">
            <a:solidFill>
              <a:srgbClr val="44546A"/>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483930" y="4256373"/>
            <a:ext cx="739305" cy="307777"/>
          </a:xfrm>
          <a:prstGeom prst="rect">
            <a:avLst/>
          </a:prstGeom>
          <a:noFill/>
        </p:spPr>
        <p:txBody>
          <a:bodyPr wrap="none" rtlCol="0">
            <a:spAutoFit/>
          </a:bodyPr>
          <a:p>
            <a:r>
              <a:rPr lang="en-US" altLang="zh-CN" sz="1400" b="1" dirty="0"/>
              <a:t>output</a:t>
            </a:r>
            <a:endParaRPr lang="zh-CN" altLang="en-US" sz="1400" b="1" dirty="0"/>
          </a:p>
        </p:txBody>
      </p:sp>
      <p:sp>
        <p:nvSpPr>
          <p:cNvPr id="48" name="文本框 47"/>
          <p:cNvSpPr txBox="1"/>
          <p:nvPr/>
        </p:nvSpPr>
        <p:spPr>
          <a:xfrm>
            <a:off x="5258229" y="5946922"/>
            <a:ext cx="1603391" cy="369332"/>
          </a:xfrm>
          <a:prstGeom prst="rect">
            <a:avLst/>
          </a:prstGeom>
          <a:noFill/>
        </p:spPr>
        <p:txBody>
          <a:bodyPr wrap="square" rtlCol="0">
            <a:spAutoFit/>
          </a:bodyPr>
          <a:p>
            <a:r>
              <a:rPr lang="en-US" altLang="zh-CN" b="1" dirty="0">
                <a:solidFill>
                  <a:srgbClr val="FF0000"/>
                </a:solidFill>
              </a:rPr>
              <a:t>Multi-agents</a:t>
            </a:r>
            <a:endParaRPr lang="zh-CN" altLang="en-US" b="1" dirty="0">
              <a:solidFill>
                <a:srgbClr val="FF0000"/>
              </a:solidFill>
            </a:endParaRPr>
          </a:p>
        </p:txBody>
      </p:sp>
      <p:sp>
        <p:nvSpPr>
          <p:cNvPr id="49" name="文本框 48"/>
          <p:cNvSpPr txBox="1"/>
          <p:nvPr/>
        </p:nvSpPr>
        <p:spPr>
          <a:xfrm>
            <a:off x="8676851" y="5333052"/>
            <a:ext cx="1143944" cy="307777"/>
          </a:xfrm>
          <a:prstGeom prst="rect">
            <a:avLst/>
          </a:prstGeom>
          <a:noFill/>
        </p:spPr>
        <p:txBody>
          <a:bodyPr wrap="square" rtlCol="0">
            <a:spAutoFit/>
          </a:bodyPr>
          <a:p>
            <a:r>
              <a:rPr lang="zh-CN" altLang="en-US" sz="1400" dirty="0">
                <a:latin typeface="+mj-ea"/>
                <a:ea typeface="+mj-ea"/>
              </a:rPr>
              <a:t>交互界面</a:t>
            </a:r>
            <a:endParaRPr lang="zh-CN" altLang="en-US" sz="1400" dirty="0">
              <a:latin typeface="+mj-ea"/>
              <a:ea typeface="+mj-ea"/>
            </a:endParaRPr>
          </a:p>
        </p:txBody>
      </p:sp>
      <p:sp>
        <p:nvSpPr>
          <p:cNvPr id="50" name="文本框 49"/>
          <p:cNvSpPr txBox="1"/>
          <p:nvPr/>
        </p:nvSpPr>
        <p:spPr>
          <a:xfrm>
            <a:off x="6407924" y="5533158"/>
            <a:ext cx="1143944" cy="307777"/>
          </a:xfrm>
          <a:prstGeom prst="rect">
            <a:avLst/>
          </a:prstGeom>
          <a:noFill/>
        </p:spPr>
        <p:txBody>
          <a:bodyPr wrap="square" rtlCol="0">
            <a:spAutoFit/>
          </a:bodyPr>
          <a:p>
            <a:r>
              <a:rPr lang="zh-CN" altLang="en-US" sz="1400" b="1" dirty="0">
                <a:solidFill>
                  <a:srgbClr val="FF0000"/>
                </a:solidFill>
                <a:latin typeface="+mj-ea"/>
                <a:ea typeface="+mj-ea"/>
              </a:rPr>
              <a:t>提取</a:t>
            </a:r>
            <a:r>
              <a:rPr lang="en-US" altLang="zh-CN" sz="1400" b="1" dirty="0">
                <a:solidFill>
                  <a:srgbClr val="FF0000"/>
                </a:solidFill>
                <a:latin typeface="+mj-ea"/>
                <a:ea typeface="+mj-ea"/>
              </a:rPr>
              <a:t>/</a:t>
            </a:r>
            <a:r>
              <a:rPr lang="zh-CN" altLang="en-US" sz="1400" b="1" dirty="0">
                <a:solidFill>
                  <a:srgbClr val="FF0000"/>
                </a:solidFill>
                <a:latin typeface="+mj-ea"/>
                <a:ea typeface="+mj-ea"/>
              </a:rPr>
              <a:t>分析</a:t>
            </a:r>
            <a:endParaRPr lang="zh-CN" altLang="en-US" sz="1400" b="1" dirty="0">
              <a:solidFill>
                <a:srgbClr val="FF0000"/>
              </a:solidFill>
              <a:latin typeface="+mj-ea"/>
              <a:ea typeface="+mj-ea"/>
            </a:endParaRPr>
          </a:p>
        </p:txBody>
      </p:sp>
      <p:sp>
        <p:nvSpPr>
          <p:cNvPr id="51" name="文本框 50"/>
          <p:cNvSpPr txBox="1"/>
          <p:nvPr/>
        </p:nvSpPr>
        <p:spPr>
          <a:xfrm>
            <a:off x="6933440" y="4032914"/>
            <a:ext cx="1143944" cy="307777"/>
          </a:xfrm>
          <a:prstGeom prst="rect">
            <a:avLst/>
          </a:prstGeom>
          <a:noFill/>
        </p:spPr>
        <p:txBody>
          <a:bodyPr wrap="square" rtlCol="0">
            <a:spAutoFit/>
          </a:bodyPr>
          <a:p>
            <a:r>
              <a:rPr lang="zh-CN" altLang="en-US" sz="1400" b="1" dirty="0">
                <a:solidFill>
                  <a:srgbClr val="FF0000"/>
                </a:solidFill>
                <a:latin typeface="+mj-ea"/>
                <a:ea typeface="+mj-ea"/>
              </a:rPr>
              <a:t>检索 </a:t>
            </a:r>
            <a:endParaRPr lang="zh-CN" altLang="en-US" sz="1400" b="1" dirty="0">
              <a:solidFill>
                <a:srgbClr val="FF0000"/>
              </a:solidFill>
              <a:latin typeface="+mj-ea"/>
              <a:ea typeface="+mj-ea"/>
            </a:endParaRPr>
          </a:p>
        </p:txBody>
      </p:sp>
      <p:sp>
        <p:nvSpPr>
          <p:cNvPr id="52" name="文本框 51"/>
          <p:cNvSpPr txBox="1"/>
          <p:nvPr/>
        </p:nvSpPr>
        <p:spPr>
          <a:xfrm>
            <a:off x="4527412" y="4064753"/>
            <a:ext cx="1143944" cy="307777"/>
          </a:xfrm>
          <a:prstGeom prst="rect">
            <a:avLst/>
          </a:prstGeom>
          <a:noFill/>
        </p:spPr>
        <p:txBody>
          <a:bodyPr wrap="square" rtlCol="0">
            <a:spAutoFit/>
          </a:bodyPr>
          <a:p>
            <a:r>
              <a:rPr lang="zh-CN" altLang="en-US" sz="1400" b="1" dirty="0">
                <a:solidFill>
                  <a:srgbClr val="FF0000"/>
                </a:solidFill>
                <a:latin typeface="+mj-ea"/>
                <a:ea typeface="+mj-ea"/>
              </a:rPr>
              <a:t>决策 </a:t>
            </a:r>
            <a:endParaRPr lang="zh-CN" altLang="en-US" sz="1400" b="1" dirty="0">
              <a:solidFill>
                <a:srgbClr val="FF0000"/>
              </a:solidFill>
              <a:latin typeface="+mj-ea"/>
              <a:ea typeface="+mj-ea"/>
            </a:endParaRPr>
          </a:p>
        </p:txBody>
      </p:sp>
      <p:sp>
        <p:nvSpPr>
          <p:cNvPr id="53" name="文本框 52"/>
          <p:cNvSpPr txBox="1"/>
          <p:nvPr/>
        </p:nvSpPr>
        <p:spPr>
          <a:xfrm>
            <a:off x="6539092" y="2419983"/>
            <a:ext cx="1143944" cy="307777"/>
          </a:xfrm>
          <a:prstGeom prst="rect">
            <a:avLst/>
          </a:prstGeom>
          <a:noFill/>
        </p:spPr>
        <p:txBody>
          <a:bodyPr wrap="square" rtlCol="0">
            <a:spAutoFit/>
          </a:bodyPr>
          <a:p>
            <a:r>
              <a:rPr lang="en-US" altLang="zh-CN" sz="1400" dirty="0">
                <a:latin typeface="+mj-ea"/>
                <a:ea typeface="+mj-ea"/>
              </a:rPr>
              <a:t>GNN</a:t>
            </a:r>
            <a:r>
              <a:rPr lang="zh-CN" altLang="en-US" sz="1400" dirty="0">
                <a:latin typeface="+mj-ea"/>
                <a:ea typeface="+mj-ea"/>
              </a:rPr>
              <a:t> </a:t>
            </a:r>
            <a:endParaRPr lang="zh-CN" altLang="en-US" sz="1400" dirty="0">
              <a:latin typeface="+mj-ea"/>
              <a:ea typeface="+mj-ea"/>
            </a:endParaRPr>
          </a:p>
        </p:txBody>
      </p:sp>
      <p:sp>
        <p:nvSpPr>
          <p:cNvPr id="54" name="文本框 53"/>
          <p:cNvSpPr txBox="1"/>
          <p:nvPr/>
        </p:nvSpPr>
        <p:spPr>
          <a:xfrm>
            <a:off x="1204595" y="3479800"/>
            <a:ext cx="1143944" cy="307777"/>
          </a:xfrm>
          <a:prstGeom prst="rect">
            <a:avLst/>
          </a:prstGeom>
          <a:noFill/>
        </p:spPr>
        <p:txBody>
          <a:bodyPr wrap="square" rtlCol="0">
            <a:spAutoFit/>
          </a:bodyPr>
          <a:p>
            <a:r>
              <a:rPr lang="zh-CN" altLang="en-US" sz="1400" dirty="0">
                <a:latin typeface="+mj-ea"/>
                <a:ea typeface="+mj-ea"/>
              </a:rPr>
              <a:t>整合 </a:t>
            </a:r>
            <a:endParaRPr lang="zh-CN" altLang="en-US" sz="1400" dirty="0">
              <a:latin typeface="+mj-ea"/>
              <a:ea typeface="+mj-ea"/>
            </a:endParaRPr>
          </a:p>
        </p:txBody>
      </p:sp>
      <p:sp>
        <p:nvSpPr>
          <p:cNvPr id="55" name="文本框 54"/>
          <p:cNvSpPr txBox="1"/>
          <p:nvPr/>
        </p:nvSpPr>
        <p:spPr>
          <a:xfrm>
            <a:off x="4915980" y="2877223"/>
            <a:ext cx="1143944" cy="307777"/>
          </a:xfrm>
          <a:prstGeom prst="rect">
            <a:avLst/>
          </a:prstGeom>
          <a:noFill/>
        </p:spPr>
        <p:txBody>
          <a:bodyPr wrap="square" rtlCol="0">
            <a:spAutoFit/>
          </a:bodyPr>
          <a:p>
            <a:r>
              <a:rPr lang="zh-CN" altLang="en-US" sz="1400" dirty="0">
                <a:latin typeface="+mj-ea"/>
                <a:ea typeface="+mj-ea"/>
              </a:rPr>
              <a:t>优化、决策 </a:t>
            </a:r>
            <a:endParaRPr lang="zh-CN" altLang="en-US" sz="1400" dirty="0">
              <a:latin typeface="+mj-ea"/>
              <a:ea typeface="+mj-ea"/>
            </a:endParaRPr>
          </a:p>
        </p:txBody>
      </p:sp>
      <p:cxnSp>
        <p:nvCxnSpPr>
          <p:cNvPr id="58" name="连接符: 曲线 57"/>
          <p:cNvCxnSpPr/>
          <p:nvPr/>
        </p:nvCxnSpPr>
        <p:spPr>
          <a:xfrm rot="10800000">
            <a:off x="3360608" y="2533338"/>
            <a:ext cx="1412175" cy="2030812"/>
          </a:xfrm>
          <a:prstGeom prst="curvedConnector2">
            <a:avLst/>
          </a:prstGeom>
          <a:ln w="12700">
            <a:solidFill>
              <a:srgbClr val="44546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591018" y="3297712"/>
            <a:ext cx="1143944" cy="307777"/>
          </a:xfrm>
          <a:prstGeom prst="rect">
            <a:avLst/>
          </a:prstGeom>
          <a:noFill/>
        </p:spPr>
        <p:txBody>
          <a:bodyPr wrap="square" rtlCol="0">
            <a:spAutoFit/>
          </a:bodyPr>
          <a:p>
            <a:r>
              <a:rPr lang="zh-CN" altLang="en-US" sz="1400" dirty="0">
                <a:latin typeface="+mj-ea"/>
                <a:ea typeface="+mj-ea"/>
              </a:rPr>
              <a:t>增强</a:t>
            </a:r>
            <a:endParaRPr lang="zh-CN" altLang="en-US" sz="1400" dirty="0">
              <a:latin typeface="+mj-ea"/>
              <a:ea typeface="+mj-ea"/>
            </a:endParaRPr>
          </a:p>
        </p:txBody>
      </p:sp>
      <p:sp>
        <p:nvSpPr>
          <p:cNvPr id="60" name="文本框 59"/>
          <p:cNvSpPr txBox="1"/>
          <p:nvPr/>
        </p:nvSpPr>
        <p:spPr>
          <a:xfrm>
            <a:off x="3360607" y="4655968"/>
            <a:ext cx="1143944" cy="307777"/>
          </a:xfrm>
          <a:prstGeom prst="rect">
            <a:avLst/>
          </a:prstGeom>
          <a:noFill/>
        </p:spPr>
        <p:txBody>
          <a:bodyPr wrap="square" rtlCol="0">
            <a:spAutoFit/>
          </a:bodyPr>
          <a:p>
            <a:r>
              <a:rPr lang="en-US" altLang="zh-CN" sz="1400" dirty="0">
                <a:latin typeface="+mj-ea"/>
                <a:ea typeface="+mj-ea"/>
              </a:rPr>
              <a:t>Web</a:t>
            </a:r>
            <a:r>
              <a:rPr lang="zh-CN" altLang="en-US" sz="1400" dirty="0">
                <a:latin typeface="+mj-ea"/>
                <a:ea typeface="+mj-ea"/>
              </a:rPr>
              <a:t> </a:t>
            </a:r>
            <a:endParaRPr lang="zh-CN" altLang="en-US" sz="1400" dirty="0">
              <a:latin typeface="+mj-ea"/>
              <a:ea typeface="+mj-ea"/>
            </a:endParaRPr>
          </a:p>
        </p:txBody>
      </p:sp>
      <p:sp>
        <p:nvSpPr>
          <p:cNvPr id="65" name="文本框 64"/>
          <p:cNvSpPr txBox="1"/>
          <p:nvPr/>
        </p:nvSpPr>
        <p:spPr>
          <a:xfrm>
            <a:off x="4362305" y="686728"/>
            <a:ext cx="902811" cy="307777"/>
          </a:xfrm>
          <a:prstGeom prst="rect">
            <a:avLst/>
          </a:prstGeom>
          <a:noFill/>
        </p:spPr>
        <p:txBody>
          <a:bodyPr wrap="none" rtlCol="0">
            <a:spAutoFit/>
          </a:bodyPr>
          <a:p>
            <a:r>
              <a:rPr lang="zh-CN" altLang="en-US" sz="1400" dirty="0">
                <a:latin typeface="+mj-ea"/>
                <a:ea typeface="+mj-ea"/>
              </a:rPr>
              <a:t>可解释性</a:t>
            </a:r>
            <a:endParaRPr lang="zh-CN" altLang="en-US" sz="1400" dirty="0">
              <a:latin typeface="+mj-ea"/>
              <a:ea typeface="+mj-ea"/>
            </a:endParaRPr>
          </a:p>
        </p:txBody>
      </p:sp>
      <p:sp>
        <p:nvSpPr>
          <p:cNvPr id="78" name="弧形 77"/>
          <p:cNvSpPr/>
          <p:nvPr/>
        </p:nvSpPr>
        <p:spPr>
          <a:xfrm>
            <a:off x="3611244" y="1052625"/>
            <a:ext cx="2409309" cy="723375"/>
          </a:xfrm>
          <a:prstGeom prst="arc">
            <a:avLst>
              <a:gd name="adj1" fmla="val 10916010"/>
              <a:gd name="adj2" fmla="val 55199"/>
            </a:avLst>
          </a:prstGeom>
          <a:ln w="12700">
            <a:solidFill>
              <a:srgbClr val="44546A"/>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4184650" y="688340"/>
            <a:ext cx="3822700" cy="59531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7550" y="1539379"/>
            <a:ext cx="7384798" cy="39926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595" y="1769110"/>
            <a:ext cx="3248025" cy="35331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dirty="0">
                <a:solidFill>
                  <a:srgbClr val="2C4E8C"/>
                </a:solidFill>
                <a:latin typeface="+mj-ea"/>
                <a:sym typeface="+mn-ea"/>
              </a:rPr>
              <a:t>数据类型</a:t>
            </a:r>
            <a:endParaRPr lang="zh-CN" altLang="en-US" sz="3200" b="1">
              <a:solidFill>
                <a:schemeClr val="accent1">
                  <a:lumMod val="50000"/>
                </a:schemeClr>
              </a:solidFill>
            </a:endParaRPr>
          </a:p>
        </p:txBody>
      </p:sp>
      <p:pic>
        <p:nvPicPr>
          <p:cNvPr id="91" name="图片 90"/>
          <p:cNvPicPr>
            <a:picLocks noChangeAspect="1"/>
          </p:cNvPicPr>
          <p:nvPr/>
        </p:nvPicPr>
        <p:blipFill>
          <a:blip r:embed="rId1"/>
          <a:stretch>
            <a:fillRect/>
          </a:stretch>
        </p:blipFill>
        <p:spPr>
          <a:xfrm>
            <a:off x="5119370" y="1943100"/>
            <a:ext cx="1952625" cy="2971800"/>
          </a:xfrm>
          <a:prstGeom prst="rect">
            <a:avLst/>
          </a:prstGeom>
        </p:spPr>
      </p:pic>
      <p:pic>
        <p:nvPicPr>
          <p:cNvPr id="92" name="图片 91"/>
          <p:cNvPicPr>
            <a:picLocks noChangeAspect="1"/>
          </p:cNvPicPr>
          <p:nvPr/>
        </p:nvPicPr>
        <p:blipFill>
          <a:blip r:embed="rId2"/>
          <a:stretch>
            <a:fillRect/>
          </a:stretch>
        </p:blipFill>
        <p:spPr>
          <a:xfrm>
            <a:off x="9084310" y="2554605"/>
            <a:ext cx="1781175" cy="1781175"/>
          </a:xfrm>
          <a:prstGeom prst="rect">
            <a:avLst/>
          </a:prstGeom>
        </p:spPr>
      </p:pic>
      <p:grpSp>
        <p:nvGrpSpPr>
          <p:cNvPr id="94" name="组合 93"/>
          <p:cNvGrpSpPr/>
          <p:nvPr/>
        </p:nvGrpSpPr>
        <p:grpSpPr>
          <a:xfrm>
            <a:off x="1336423" y="3303064"/>
            <a:ext cx="1770434" cy="280843"/>
            <a:chOff x="2133600" y="3249037"/>
            <a:chExt cx="2258744" cy="358303"/>
          </a:xfrm>
        </p:grpSpPr>
        <p:sp>
          <p:nvSpPr>
            <p:cNvPr id="95" name="流程图: 接点 4"/>
            <p:cNvSpPr/>
            <p:nvPr/>
          </p:nvSpPr>
          <p:spPr>
            <a:xfrm>
              <a:off x="2133600" y="3249038"/>
              <a:ext cx="356681" cy="356681"/>
            </a:xfrm>
            <a:prstGeom prst="flowChartConnector">
              <a:avLst/>
            </a:prstGeom>
            <a:solidFill>
              <a:srgbClr val="4472C4">
                <a:lumMod val="40000"/>
                <a:lumOff val="60000"/>
              </a:srgbClr>
            </a:solidFill>
            <a:ln w="9525" cap="flat" cmpd="sng" algn="ctr">
              <a:solidFill>
                <a:srgbClr val="4472C4">
                  <a:shade val="15000"/>
                </a:srgbClr>
              </a:solidFill>
              <a:prstDash val="solid"/>
              <a:miter lim="800000"/>
            </a:ln>
            <a:effectLst/>
          </p:spPr>
          <p:txBody>
            <a:bodyPr rtlCol="0" anchor="ctr"/>
            <a:p>
              <a:pPr algn="ctr"/>
              <a:endParaRPr lang="zh-CN" altLang="en-US">
                <a:solidFill>
                  <a:sysClr val="window" lastClr="FFFFFF"/>
                </a:solidFill>
                <a:latin typeface="Arial" panose="020B0604020202020204" pitchFamily="34" charset="0"/>
                <a:ea typeface="黑体" panose="02010609060101010101" charset="-122"/>
              </a:endParaRPr>
            </a:p>
          </p:txBody>
        </p:sp>
        <p:sp>
          <p:nvSpPr>
            <p:cNvPr id="97" name="流程图: 接点 5"/>
            <p:cNvSpPr/>
            <p:nvPr/>
          </p:nvSpPr>
          <p:spPr>
            <a:xfrm>
              <a:off x="2767621" y="3250659"/>
              <a:ext cx="356681" cy="356681"/>
            </a:xfrm>
            <a:prstGeom prst="flowChartConnector">
              <a:avLst/>
            </a:prstGeom>
            <a:solidFill>
              <a:srgbClr val="4472C4">
                <a:lumMod val="40000"/>
                <a:lumOff val="60000"/>
              </a:srgbClr>
            </a:solidFill>
            <a:ln w="9525" cap="flat" cmpd="sng" algn="ctr">
              <a:solidFill>
                <a:srgbClr val="4472C4">
                  <a:shade val="15000"/>
                </a:srgbClr>
              </a:solidFill>
              <a:prstDash val="solid"/>
              <a:miter lim="800000"/>
            </a:ln>
            <a:effectLst/>
          </p:spPr>
          <p:txBody>
            <a:bodyPr rtlCol="0" anchor="ctr"/>
            <a:p>
              <a:pPr algn="ctr"/>
              <a:endParaRPr lang="zh-CN" altLang="en-US">
                <a:solidFill>
                  <a:sysClr val="window" lastClr="FFFFFF"/>
                </a:solidFill>
                <a:latin typeface="Arial" panose="020B0604020202020204" pitchFamily="34" charset="0"/>
                <a:ea typeface="黑体" panose="02010609060101010101" charset="-122"/>
              </a:endParaRPr>
            </a:p>
          </p:txBody>
        </p:sp>
        <p:sp>
          <p:nvSpPr>
            <p:cNvPr id="98" name="流程图: 接点 6"/>
            <p:cNvSpPr/>
            <p:nvPr/>
          </p:nvSpPr>
          <p:spPr>
            <a:xfrm>
              <a:off x="3401642" y="3250659"/>
              <a:ext cx="356681" cy="356681"/>
            </a:xfrm>
            <a:prstGeom prst="flowChartConnector">
              <a:avLst/>
            </a:prstGeom>
            <a:solidFill>
              <a:srgbClr val="4472C4">
                <a:lumMod val="40000"/>
                <a:lumOff val="60000"/>
              </a:srgbClr>
            </a:solidFill>
            <a:ln w="9525" cap="flat" cmpd="sng" algn="ctr">
              <a:solidFill>
                <a:srgbClr val="4472C4">
                  <a:shade val="15000"/>
                </a:srgbClr>
              </a:solidFill>
              <a:prstDash val="solid"/>
              <a:miter lim="800000"/>
            </a:ln>
            <a:effectLst/>
          </p:spPr>
          <p:txBody>
            <a:bodyPr rtlCol="0" anchor="ctr"/>
            <a:p>
              <a:pPr algn="ctr"/>
              <a:endParaRPr lang="zh-CN" altLang="en-US">
                <a:solidFill>
                  <a:sysClr val="window" lastClr="FFFFFF"/>
                </a:solidFill>
                <a:latin typeface="Arial" panose="020B0604020202020204" pitchFamily="34" charset="0"/>
                <a:ea typeface="黑体" panose="02010609060101010101" charset="-122"/>
              </a:endParaRPr>
            </a:p>
          </p:txBody>
        </p:sp>
        <p:sp>
          <p:nvSpPr>
            <p:cNvPr id="100" name="流程图: 接点 7"/>
            <p:cNvSpPr/>
            <p:nvPr/>
          </p:nvSpPr>
          <p:spPr>
            <a:xfrm>
              <a:off x="4035663" y="3249037"/>
              <a:ext cx="356681" cy="356681"/>
            </a:xfrm>
            <a:prstGeom prst="flowChartConnector">
              <a:avLst/>
            </a:prstGeom>
            <a:solidFill>
              <a:srgbClr val="4472C4">
                <a:lumMod val="40000"/>
                <a:lumOff val="60000"/>
              </a:srgbClr>
            </a:solidFill>
            <a:ln w="9525" cap="flat" cmpd="sng" algn="ctr">
              <a:solidFill>
                <a:srgbClr val="4472C4">
                  <a:shade val="15000"/>
                </a:srgbClr>
              </a:solidFill>
              <a:prstDash val="solid"/>
              <a:miter lim="800000"/>
            </a:ln>
            <a:effectLst/>
          </p:spPr>
          <p:txBody>
            <a:bodyPr rtlCol="0" anchor="ctr"/>
            <a:p>
              <a:pPr algn="ctr"/>
              <a:endParaRPr lang="zh-CN" altLang="en-US">
                <a:solidFill>
                  <a:sysClr val="window" lastClr="FFFFFF"/>
                </a:solidFill>
                <a:latin typeface="Arial" panose="020B0604020202020204" pitchFamily="34" charset="0"/>
                <a:ea typeface="黑体" panose="02010609060101010101" charset="-122"/>
              </a:endParaRPr>
            </a:p>
          </p:txBody>
        </p:sp>
        <p:cxnSp>
          <p:nvCxnSpPr>
            <p:cNvPr id="101" name="直接连接符 100"/>
            <p:cNvCxnSpPr>
              <a:stCxn id="95" idx="6"/>
              <a:endCxn id="97" idx="2"/>
            </p:cNvCxnSpPr>
            <p:nvPr/>
          </p:nvCxnSpPr>
          <p:spPr>
            <a:xfrm>
              <a:off x="2490281" y="3427379"/>
              <a:ext cx="277340" cy="1621"/>
            </a:xfrm>
            <a:prstGeom prst="line">
              <a:avLst/>
            </a:prstGeom>
            <a:noFill/>
            <a:ln w="12700" cap="flat" cmpd="sng" algn="ctr">
              <a:solidFill>
                <a:srgbClr val="4472C4"/>
              </a:solidFill>
              <a:prstDash val="solid"/>
              <a:miter lim="800000"/>
            </a:ln>
            <a:effectLst/>
          </p:spPr>
        </p:cxnSp>
        <p:cxnSp>
          <p:nvCxnSpPr>
            <p:cNvPr id="103" name="直接连接符 102"/>
            <p:cNvCxnSpPr/>
            <p:nvPr/>
          </p:nvCxnSpPr>
          <p:spPr>
            <a:xfrm>
              <a:off x="3124302" y="3429000"/>
              <a:ext cx="277340" cy="1621"/>
            </a:xfrm>
            <a:prstGeom prst="line">
              <a:avLst/>
            </a:prstGeom>
            <a:noFill/>
            <a:ln w="12700" cap="flat" cmpd="sng" algn="ctr">
              <a:solidFill>
                <a:srgbClr val="4472C4"/>
              </a:solidFill>
              <a:prstDash val="solid"/>
              <a:miter lim="800000"/>
            </a:ln>
            <a:effectLst/>
          </p:spPr>
        </p:cxnSp>
        <p:cxnSp>
          <p:nvCxnSpPr>
            <p:cNvPr id="104" name="直接连接符 103"/>
            <p:cNvCxnSpPr/>
            <p:nvPr/>
          </p:nvCxnSpPr>
          <p:spPr>
            <a:xfrm>
              <a:off x="3758323" y="3429000"/>
              <a:ext cx="277340" cy="1621"/>
            </a:xfrm>
            <a:prstGeom prst="line">
              <a:avLst/>
            </a:prstGeom>
            <a:noFill/>
            <a:ln w="12700" cap="flat" cmpd="sng" algn="ctr">
              <a:solidFill>
                <a:srgbClr val="4472C4"/>
              </a:solidFill>
              <a:prstDash val="solid"/>
              <a:miter lim="800000"/>
            </a:ln>
            <a:effectLst/>
          </p:spPr>
        </p:cxnSp>
      </p:grpSp>
      <p:sp>
        <p:nvSpPr>
          <p:cNvPr id="107" name="文本框 106"/>
          <p:cNvSpPr txBox="1"/>
          <p:nvPr/>
        </p:nvSpPr>
        <p:spPr>
          <a:xfrm>
            <a:off x="864073" y="3943538"/>
            <a:ext cx="2930289" cy="338554"/>
          </a:xfrm>
          <a:prstGeom prst="rect">
            <a:avLst/>
          </a:prstGeom>
          <a:noFill/>
        </p:spPr>
        <p:txBody>
          <a:bodyPr wrap="none" rtlCol="0">
            <a:spAutoFit/>
          </a:bodyPr>
          <a:p>
            <a:r>
              <a:rPr lang="en-US" altLang="zh-CN" sz="1600" dirty="0"/>
              <a:t>Text ,Audio(Sequential Data</a:t>
            </a:r>
            <a:r>
              <a:rPr lang="zh-CN" altLang="en-US" sz="1600" dirty="0"/>
              <a:t>）</a:t>
            </a:r>
            <a:endParaRPr lang="zh-CN" altLang="en-US" sz="1600" dirty="0"/>
          </a:p>
        </p:txBody>
      </p:sp>
      <p:sp>
        <p:nvSpPr>
          <p:cNvPr id="109" name="文本框 108"/>
          <p:cNvSpPr txBox="1"/>
          <p:nvPr/>
        </p:nvSpPr>
        <p:spPr>
          <a:xfrm>
            <a:off x="4940955" y="5131465"/>
            <a:ext cx="2375971" cy="338554"/>
          </a:xfrm>
          <a:prstGeom prst="rect">
            <a:avLst/>
          </a:prstGeom>
          <a:noFill/>
        </p:spPr>
        <p:txBody>
          <a:bodyPr wrap="none" rtlCol="0">
            <a:spAutoFit/>
          </a:bodyPr>
          <a:p>
            <a:r>
              <a:rPr lang="en-US" altLang="zh-CN" sz="1600" b="1" dirty="0"/>
              <a:t>Network(Graph Data</a:t>
            </a:r>
            <a:r>
              <a:rPr lang="zh-CN" altLang="en-US" sz="1600" b="1" dirty="0"/>
              <a:t>）</a:t>
            </a:r>
            <a:endParaRPr lang="zh-CN" altLang="en-US" sz="1600" b="1" dirty="0"/>
          </a:p>
        </p:txBody>
      </p:sp>
      <p:sp>
        <p:nvSpPr>
          <p:cNvPr id="110" name="文本框 109"/>
          <p:cNvSpPr txBox="1"/>
          <p:nvPr/>
        </p:nvSpPr>
        <p:spPr>
          <a:xfrm>
            <a:off x="8683541" y="4484868"/>
            <a:ext cx="2145139" cy="338554"/>
          </a:xfrm>
          <a:prstGeom prst="rect">
            <a:avLst/>
          </a:prstGeom>
          <a:noFill/>
        </p:spPr>
        <p:txBody>
          <a:bodyPr wrap="none" rtlCol="0">
            <a:spAutoFit/>
          </a:bodyPr>
          <a:p>
            <a:r>
              <a:rPr lang="en-US" altLang="zh-CN" sz="1600" dirty="0"/>
              <a:t>Image(Spatial Data</a:t>
            </a:r>
            <a:r>
              <a:rPr lang="zh-CN" altLang="en-US" sz="1600" dirty="0"/>
              <a:t>）</a:t>
            </a:r>
            <a:endParaRPr lang="zh-CN" altLang="en-US"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1119505" y="1137920"/>
            <a:ext cx="9952990" cy="1753235"/>
          </a:xfrm>
          <a:prstGeom prst="rect">
            <a:avLst/>
          </a:prstGeom>
          <a:noFill/>
        </p:spPr>
        <p:txBody>
          <a:bodyPr wrap="square" rtlCol="0">
            <a:spAutoFit/>
          </a:bodyPr>
          <a:p>
            <a:pPr algn="just">
              <a:lnSpc>
                <a:spcPct val="150000"/>
              </a:lnSpc>
            </a:pPr>
            <a:r>
              <a:rPr lang="zh-CN" altLang="en-US" b="0" i="0" dirty="0">
                <a:effectLst/>
                <a:latin typeface="+mj-ea"/>
                <a:ea typeface="+mj-ea"/>
              </a:rPr>
              <a:t>       知网（</a:t>
            </a:r>
            <a:r>
              <a:rPr lang="en-US" altLang="zh-CN" b="0" i="0" dirty="0" err="1">
                <a:effectLst/>
                <a:latin typeface="+mj-ea"/>
                <a:ea typeface="+mj-ea"/>
              </a:rPr>
              <a:t>HowNet</a:t>
            </a:r>
            <a:r>
              <a:rPr lang="zh-CN" altLang="en-US" b="0" i="0" dirty="0">
                <a:effectLst/>
                <a:latin typeface="+mj-ea"/>
                <a:ea typeface="+mj-ea"/>
              </a:rPr>
              <a:t>）的构建秉承还原论思想，即所有词语的含义可以由更小的语义单位构成，而这种语义单位被称为“义原”（</a:t>
            </a:r>
            <a:r>
              <a:rPr lang="en-US" altLang="zh-CN" b="0" i="0" dirty="0">
                <a:effectLst/>
                <a:latin typeface="+mj-ea"/>
                <a:ea typeface="+mj-ea"/>
              </a:rPr>
              <a:t>Sememe</a:t>
            </a:r>
            <a:r>
              <a:rPr lang="zh-CN" altLang="en-US" b="0" i="0" dirty="0">
                <a:effectLst/>
                <a:latin typeface="+mj-ea"/>
                <a:ea typeface="+mj-ea"/>
              </a:rPr>
              <a:t>），即最基本的、不宜再分割的最小语义单位。知网构建了包含 </a:t>
            </a:r>
            <a:r>
              <a:rPr lang="en-US" altLang="zh-CN" b="0" i="0" dirty="0">
                <a:effectLst/>
                <a:latin typeface="+mj-ea"/>
                <a:ea typeface="+mj-ea"/>
              </a:rPr>
              <a:t>2000 </a:t>
            </a:r>
            <a:r>
              <a:rPr lang="zh-CN" altLang="en-US" b="0" i="0" dirty="0">
                <a:effectLst/>
                <a:latin typeface="+mj-ea"/>
                <a:ea typeface="+mj-ea"/>
              </a:rPr>
              <a:t>多个义原的精细的语义描述体系，并为十几万个汉语和英语词所代表的概念标注了义原。</a:t>
            </a:r>
            <a:endParaRPr lang="zh-CN" altLang="en-US" dirty="0">
              <a:latin typeface="+mj-ea"/>
              <a:ea typeface="+mj-ea"/>
            </a:endParaRPr>
          </a:p>
        </p:txBody>
      </p:sp>
      <p:pic>
        <p:nvPicPr>
          <p:cNvPr id="5" name="图片 4"/>
          <p:cNvPicPr>
            <a:picLocks noChangeAspect="1"/>
          </p:cNvPicPr>
          <p:nvPr/>
        </p:nvPicPr>
        <p:blipFill>
          <a:blip r:embed="rId1"/>
          <a:stretch>
            <a:fillRect/>
          </a:stretch>
        </p:blipFill>
        <p:spPr>
          <a:xfrm>
            <a:off x="2400639" y="3015959"/>
            <a:ext cx="5866667" cy="291428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9027" y="3318591"/>
            <a:ext cx="4941759" cy="328436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39470" y="741045"/>
            <a:ext cx="10393045" cy="829945"/>
          </a:xfrm>
          <a:prstGeom prst="rect">
            <a:avLst/>
          </a:prstGeom>
          <a:noFill/>
        </p:spPr>
        <p:txBody>
          <a:bodyPr wrap="square" rtlCol="0">
            <a:spAutoFit/>
          </a:bodyPr>
          <a:p>
            <a:pPr marL="285750" indent="-285750">
              <a:lnSpc>
                <a:spcPct val="150000"/>
              </a:lnSpc>
              <a:buFont typeface="Wingdings" panose="05000000000000000000" pitchFamily="2" charset="2"/>
              <a:buChar char="l"/>
            </a:pPr>
            <a:r>
              <a:rPr lang="en-US" altLang="zh-CN" sz="1600" b="0" i="0" dirty="0">
                <a:effectLst/>
                <a:latin typeface="Times New Roman" panose="02020603050405020304" charset="0"/>
                <a:cs typeface="Times New Roman" panose="02020603050405020304" charset="0"/>
              </a:rPr>
              <a:t>WordNet</a:t>
            </a:r>
            <a:r>
              <a:rPr lang="zh-CN" altLang="en-US" sz="1600" b="0" i="0" dirty="0">
                <a:effectLst/>
                <a:latin typeface="微软雅黑" panose="020B0503020204020204" charset="-122"/>
                <a:ea typeface="微软雅黑" panose="020B0503020204020204" charset="-122"/>
              </a:rPr>
              <a:t>是一个覆盖范围宽广的英语词汇语义网。名词，动词，形容词和副词各自被组织成一个同义词的网络，每个同义词</a:t>
            </a:r>
            <a:r>
              <a:rPr lang="zh-CN" altLang="en-US" sz="1600" b="0" i="0" u="none" strike="noStrike" dirty="0">
                <a:effectLst/>
                <a:latin typeface="微软雅黑" panose="020B0503020204020204" charset="-122"/>
                <a:ea typeface="微软雅黑" panose="020B0503020204020204" charset="-122"/>
                <a:hlinkClick r:id="rId2"/>
              </a:rPr>
              <a:t>集合</a:t>
            </a:r>
            <a:r>
              <a:rPr lang="zh-CN" altLang="en-US" sz="1600" b="0" i="0" dirty="0">
                <a:effectLst/>
                <a:latin typeface="微软雅黑" panose="020B0503020204020204" charset="-122"/>
                <a:ea typeface="微软雅黑" panose="020B0503020204020204" charset="-122"/>
              </a:rPr>
              <a:t>都代表一个基本的语义概念，并且这些集合之间也由各种关系连接。</a:t>
            </a:r>
            <a:endParaRPr lang="zh-CN" altLang="en-US" sz="1600" dirty="0">
              <a:latin typeface="微软雅黑" panose="020B0503020204020204" charset="-122"/>
              <a:ea typeface="微软雅黑" panose="020B0503020204020204" charset="-122"/>
            </a:endParaRPr>
          </a:p>
        </p:txBody>
      </p:sp>
      <p:sp>
        <p:nvSpPr>
          <p:cNvPr id="5" name="文本框 4"/>
          <p:cNvSpPr txBox="1"/>
          <p:nvPr/>
        </p:nvSpPr>
        <p:spPr>
          <a:xfrm>
            <a:off x="839470" y="1776730"/>
            <a:ext cx="10513060" cy="829945"/>
          </a:xfrm>
          <a:prstGeom prst="rect">
            <a:avLst/>
          </a:prstGeom>
          <a:noFill/>
        </p:spPr>
        <p:txBody>
          <a:bodyPr wrap="square">
            <a:spAutoFit/>
          </a:bodyPr>
          <a:p>
            <a:pPr marL="285750" indent="-285750">
              <a:lnSpc>
                <a:spcPct val="150000"/>
              </a:lnSpc>
              <a:buFont typeface="Wingdings" panose="05000000000000000000" pitchFamily="2" charset="2"/>
              <a:buChar char="l"/>
            </a:pPr>
            <a:r>
              <a:rPr lang="zh-CN" altLang="en-US" sz="1600" b="0" i="0" dirty="0">
                <a:effectLst/>
                <a:latin typeface="+mj-ea"/>
                <a:ea typeface="+mj-ea"/>
              </a:rPr>
              <a:t>每一个</a:t>
            </a:r>
            <a:r>
              <a:rPr lang="en-US" altLang="zh-CN" sz="1600" b="0" i="0" dirty="0">
                <a:effectLst/>
                <a:latin typeface="Times New Roman" panose="02020603050405020304" charset="0"/>
                <a:cs typeface="Times New Roman" panose="02020603050405020304" charset="0"/>
              </a:rPr>
              <a:t>synsets</a:t>
            </a:r>
            <a:r>
              <a:rPr lang="zh-CN" altLang="en-US" sz="1600" b="0" i="0" dirty="0">
                <a:effectLst/>
                <a:latin typeface="+mj-ea"/>
                <a:ea typeface="+mj-ea"/>
              </a:rPr>
              <a:t>都通过</a:t>
            </a:r>
            <a:r>
              <a:rPr lang="en-US" altLang="zh-CN" sz="1600" b="0" i="0" dirty="0">
                <a:effectLst/>
                <a:latin typeface="Times New Roman" panose="02020603050405020304" charset="0"/>
                <a:cs typeface="Times New Roman" panose="02020603050405020304" charset="0"/>
              </a:rPr>
              <a:t>conceptual relation</a:t>
            </a:r>
            <a:r>
              <a:rPr lang="zh-CN" altLang="en-US" sz="1600" b="0" i="0" dirty="0">
                <a:effectLst/>
                <a:latin typeface="+mj-ea"/>
                <a:ea typeface="+mj-ea"/>
              </a:rPr>
              <a:t>（见第三部分和第四部分所述）与其他的</a:t>
            </a:r>
            <a:r>
              <a:rPr lang="en-US" altLang="zh-CN" sz="1600" b="0" i="0" dirty="0" err="1">
                <a:effectLst/>
                <a:latin typeface="+mj-ea"/>
                <a:ea typeface="+mj-ea"/>
              </a:rPr>
              <a:t>synsets</a:t>
            </a:r>
            <a:r>
              <a:rPr lang="zh-CN" altLang="en-US" sz="1600" b="0" i="0" dirty="0">
                <a:effectLst/>
                <a:latin typeface="+mj-ea"/>
                <a:ea typeface="+mj-ea"/>
              </a:rPr>
              <a:t>相连接。另外，每一个</a:t>
            </a:r>
            <a:r>
              <a:rPr lang="en-US" altLang="zh-CN" sz="1600" b="0" i="0" dirty="0">
                <a:effectLst/>
                <a:latin typeface="Times New Roman" panose="02020603050405020304" charset="0"/>
                <a:cs typeface="Times New Roman" panose="02020603050405020304" charset="0"/>
              </a:rPr>
              <a:t>synsets</a:t>
            </a:r>
            <a:r>
              <a:rPr lang="zh-CN" altLang="en-US" sz="1600" b="0" i="0" dirty="0">
                <a:effectLst/>
                <a:latin typeface="+mj-ea"/>
                <a:ea typeface="+mj-ea"/>
              </a:rPr>
              <a:t>中都包含简短的定义和一些使用样例，说明该</a:t>
            </a:r>
            <a:r>
              <a:rPr lang="en-US" altLang="zh-CN" sz="1600" b="0" i="0" dirty="0">
                <a:effectLst/>
                <a:latin typeface="Times New Roman" panose="02020603050405020304" charset="0"/>
                <a:cs typeface="Times New Roman" panose="02020603050405020304" charset="0"/>
              </a:rPr>
              <a:t>synsets</a:t>
            </a:r>
            <a:r>
              <a:rPr lang="zh-CN" altLang="en-US" sz="1600" b="0" i="0" dirty="0">
                <a:effectLst/>
                <a:latin typeface="+mj-ea"/>
                <a:ea typeface="+mj-ea"/>
              </a:rPr>
              <a:t>表示的概念和用法。</a:t>
            </a:r>
            <a:endParaRPr lang="zh-CN" altLang="en-US" sz="1600" dirty="0">
              <a:latin typeface="+mj-ea"/>
              <a:ea typeface="+mj-ea"/>
            </a:endParaRPr>
          </a:p>
        </p:txBody>
      </p:sp>
      <p:sp>
        <p:nvSpPr>
          <p:cNvPr id="2" name="文本框 1"/>
          <p:cNvSpPr txBox="1"/>
          <p:nvPr/>
        </p:nvSpPr>
        <p:spPr>
          <a:xfrm>
            <a:off x="5801036" y="3453319"/>
            <a:ext cx="5369666" cy="2404954"/>
          </a:xfrm>
          <a:prstGeom prst="rect">
            <a:avLst/>
          </a:prstGeom>
          <a:noFill/>
        </p:spPr>
        <p:txBody>
          <a:bodyPr wrap="square" rtlCol="0">
            <a:spAutoFit/>
          </a:bodyPr>
          <a:p>
            <a:pPr>
              <a:lnSpc>
                <a:spcPct val="150000"/>
              </a:lnSpc>
            </a:pPr>
            <a:r>
              <a:rPr lang="zh-CN" altLang="en-US" sz="1600" b="1" dirty="0">
                <a:latin typeface="+mj-ea"/>
                <a:ea typeface="+mj-ea"/>
              </a:rPr>
              <a:t>上位词和下位词关系</a:t>
            </a:r>
            <a:endParaRPr lang="en-US" altLang="zh-CN" sz="1600" b="1" dirty="0">
              <a:latin typeface="+mj-ea"/>
              <a:ea typeface="+mj-ea"/>
            </a:endParaRPr>
          </a:p>
          <a:p>
            <a:pPr marL="285750" indent="-285750" algn="just">
              <a:lnSpc>
                <a:spcPct val="150000"/>
              </a:lnSpc>
              <a:buFont typeface="Wingdings" panose="05000000000000000000" pitchFamily="2" charset="2"/>
              <a:buChar char="Ø"/>
            </a:pPr>
            <a:r>
              <a:rPr lang="en-US" altLang="zh-CN" sz="1400" dirty="0" err="1"/>
              <a:t>synsets</a:t>
            </a:r>
            <a:r>
              <a:rPr lang="zh-CN" altLang="en-US" sz="1400" dirty="0"/>
              <a:t>之间最常见的关系是上位词和下位词关系（</a:t>
            </a:r>
            <a:r>
              <a:rPr lang="en-US" altLang="zh-CN" sz="1400" dirty="0"/>
              <a:t>hypernym vs hyponymy</a:t>
            </a:r>
            <a:r>
              <a:rPr lang="zh-CN" altLang="en-US" sz="1400" dirty="0"/>
              <a:t>）。</a:t>
            </a:r>
            <a:endParaRPr lang="en-US" altLang="zh-CN" sz="1400" dirty="0"/>
          </a:p>
          <a:p>
            <a:pPr marL="285750" indent="-285750">
              <a:lnSpc>
                <a:spcPct val="150000"/>
              </a:lnSpc>
              <a:buFont typeface="Wingdings" panose="05000000000000000000" pitchFamily="2" charset="2"/>
              <a:buChar char="Ø"/>
            </a:pPr>
            <a:r>
              <a:rPr lang="zh-CN" altLang="en-US" sz="1400" dirty="0"/>
              <a:t>上位词关系表示一个词的词义比另一个词的词义更加泛化</a:t>
            </a:r>
            <a:r>
              <a:rPr lang="en-US" altLang="zh-CN" sz="1400" dirty="0"/>
              <a:t>.e.g. fruit</a:t>
            </a:r>
            <a:r>
              <a:rPr lang="zh-CN" altLang="en-US" sz="1400" dirty="0"/>
              <a:t>是</a:t>
            </a:r>
            <a:r>
              <a:rPr lang="en-US" altLang="zh-CN" sz="1400" dirty="0"/>
              <a:t>apple</a:t>
            </a:r>
            <a:r>
              <a:rPr lang="zh-CN" altLang="en-US" sz="1400" dirty="0"/>
              <a:t>的上位词。</a:t>
            </a:r>
            <a:endParaRPr lang="en-US" altLang="zh-CN" sz="1400" dirty="0"/>
          </a:p>
          <a:p>
            <a:pPr marL="285750" indent="-285750">
              <a:lnSpc>
                <a:spcPct val="150000"/>
              </a:lnSpc>
              <a:buFont typeface="Wingdings" panose="05000000000000000000" pitchFamily="2" charset="2"/>
              <a:buChar char="Ø"/>
            </a:pPr>
            <a:r>
              <a:rPr lang="zh-CN" altLang="en-US" sz="1400" dirty="0"/>
              <a:t>下位词关系表示一个词的词义比另一个词的词义更加具体，</a:t>
            </a:r>
            <a:r>
              <a:rPr lang="en-US" altLang="zh-CN" sz="1400" dirty="0"/>
              <a:t>e.g. apple</a:t>
            </a:r>
            <a:r>
              <a:rPr lang="zh-CN" altLang="en-US" sz="1400" dirty="0"/>
              <a:t>是</a:t>
            </a:r>
            <a:r>
              <a:rPr lang="en-US" altLang="zh-CN" sz="1400" dirty="0"/>
              <a:t>fruit</a:t>
            </a:r>
            <a:r>
              <a:rPr lang="zh-CN" altLang="en-US" sz="1400" dirty="0"/>
              <a:t>的下位词。</a:t>
            </a:r>
            <a:endParaRPr lang="zh-CN" altLang="en-US" sz="1400" dirty="0"/>
          </a:p>
        </p:txBody>
      </p:sp>
      <p:sp>
        <p:nvSpPr>
          <p:cNvPr id="9" name="文本框 8"/>
          <p:cNvSpPr txBox="1"/>
          <p:nvPr/>
        </p:nvSpPr>
        <p:spPr>
          <a:xfrm>
            <a:off x="5904541" y="6020401"/>
            <a:ext cx="4105072" cy="338554"/>
          </a:xfrm>
          <a:prstGeom prst="rect">
            <a:avLst/>
          </a:prstGeom>
          <a:noFill/>
        </p:spPr>
        <p:txBody>
          <a:bodyPr wrap="square" rtlCol="0">
            <a:spAutoFit/>
          </a:bodyPr>
          <a:p>
            <a:r>
              <a:rPr lang="zh-CN" altLang="en-US" sz="1600" b="1" dirty="0">
                <a:latin typeface="+mj-ea"/>
                <a:ea typeface="+mj-ea"/>
              </a:rPr>
              <a:t>整体与部分</a:t>
            </a:r>
            <a:r>
              <a:rPr lang="en-US" altLang="zh-CN" sz="1600" b="1" dirty="0">
                <a:latin typeface="+mj-ea"/>
                <a:ea typeface="+mj-ea"/>
              </a:rPr>
              <a:t> </a:t>
            </a:r>
            <a:r>
              <a:rPr lang="zh-CN" altLang="en-US" sz="1600" b="1" dirty="0">
                <a:latin typeface="+mj-ea"/>
                <a:ea typeface="+mj-ea"/>
              </a:rPr>
              <a:t>动词关系</a:t>
            </a:r>
            <a:r>
              <a:rPr lang="en-US" altLang="zh-CN" sz="1600" b="1" dirty="0">
                <a:latin typeface="+mj-ea"/>
                <a:ea typeface="+mj-ea"/>
              </a:rPr>
              <a:t> </a:t>
            </a:r>
            <a:r>
              <a:rPr lang="zh-CN" altLang="en-US" sz="1600" b="1" dirty="0">
                <a:latin typeface="+mj-ea"/>
                <a:ea typeface="+mj-ea"/>
              </a:rPr>
              <a:t>形容词关系</a:t>
            </a:r>
            <a:endParaRPr lang="zh-CN" altLang="en-US" sz="1600" b="1" dirty="0">
              <a:latin typeface="+mj-ea"/>
              <a:ea typeface="+mj-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93520" y="814705"/>
            <a:ext cx="9204325" cy="58439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3315" y="1005205"/>
            <a:ext cx="9945370" cy="51511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11" name="图片 10" descr="33"/>
          <p:cNvPicPr>
            <a:picLocks noChangeAspect="1"/>
          </p:cNvPicPr>
          <p:nvPr>
            <p:custDataLst>
              <p:tags r:id="rId1"/>
            </p:custDataLst>
          </p:nvPr>
        </p:nvPicPr>
        <p:blipFill>
          <a:blip r:embed="rId2"/>
          <a:srcRect l="967" t="14360"/>
          <a:stretch>
            <a:fillRect/>
          </a:stretch>
        </p:blipFill>
        <p:spPr>
          <a:xfrm>
            <a:off x="8876665" y="2023745"/>
            <a:ext cx="2897505" cy="2505710"/>
          </a:xfrm>
          <a:prstGeom prst="rect">
            <a:avLst/>
          </a:prstGeom>
        </p:spPr>
      </p:pic>
      <p:pic>
        <p:nvPicPr>
          <p:cNvPr id="2" name="图片 1" descr="8e9b7cb81adc18992dd62a887a6113a5"/>
          <p:cNvPicPr>
            <a:picLocks noChangeAspect="1"/>
          </p:cNvPicPr>
          <p:nvPr>
            <p:custDataLst>
              <p:tags r:id="rId3"/>
            </p:custDataLst>
          </p:nvPr>
        </p:nvPicPr>
        <p:blipFill>
          <a:blip r:embed="rId4"/>
          <a:srcRect b="34100"/>
          <a:stretch>
            <a:fillRect/>
          </a:stretch>
        </p:blipFill>
        <p:spPr>
          <a:xfrm>
            <a:off x="5079365" y="1791970"/>
            <a:ext cx="3410585" cy="2247900"/>
          </a:xfrm>
          <a:prstGeom prst="rect">
            <a:avLst/>
          </a:prstGeom>
        </p:spPr>
      </p:pic>
      <p:pic>
        <p:nvPicPr>
          <p:cNvPr id="14" name="图片 13" descr="c1bc5b67736797abf843c339a84c873c"/>
          <p:cNvPicPr>
            <a:picLocks noChangeAspect="1"/>
          </p:cNvPicPr>
          <p:nvPr>
            <p:custDataLst>
              <p:tags r:id="rId5"/>
            </p:custDataLst>
          </p:nvPr>
        </p:nvPicPr>
        <p:blipFill>
          <a:blip r:embed="rId6"/>
          <a:srcRect t="9582" b="24426"/>
          <a:stretch>
            <a:fillRect/>
          </a:stretch>
        </p:blipFill>
        <p:spPr>
          <a:xfrm>
            <a:off x="1544955" y="1791970"/>
            <a:ext cx="3534410" cy="2332990"/>
          </a:xfrm>
          <a:prstGeom prst="rect">
            <a:avLst/>
          </a:prstGeom>
        </p:spPr>
      </p:pic>
      <p:sp>
        <p:nvSpPr>
          <p:cNvPr id="15" name="文本框 14"/>
          <p:cNvSpPr txBox="1"/>
          <p:nvPr/>
        </p:nvSpPr>
        <p:spPr>
          <a:xfrm>
            <a:off x="2102485" y="4575175"/>
            <a:ext cx="2447925" cy="368300"/>
          </a:xfrm>
          <a:prstGeom prst="rect">
            <a:avLst/>
          </a:prstGeom>
          <a:noFill/>
        </p:spPr>
        <p:txBody>
          <a:bodyPr wrap="square" rtlCol="0" anchor="ctr" anchorCtr="0">
            <a:spAutoFit/>
          </a:bodyPr>
          <a:p>
            <a:r>
              <a:rPr lang="en-US" altLang="zh-CN"/>
              <a:t>(a)</a:t>
            </a:r>
            <a:r>
              <a:rPr lang="zh-CN" altLang="en-US"/>
              <a:t>固定翼</a:t>
            </a:r>
            <a:r>
              <a:rPr lang="zh-CN" altLang="en-US"/>
              <a:t>飞行器</a:t>
            </a:r>
            <a:endParaRPr lang="zh-CN" altLang="en-US"/>
          </a:p>
        </p:txBody>
      </p:sp>
      <p:sp>
        <p:nvSpPr>
          <p:cNvPr id="16" name="文本框 15"/>
          <p:cNvSpPr txBox="1"/>
          <p:nvPr/>
        </p:nvSpPr>
        <p:spPr>
          <a:xfrm>
            <a:off x="5687695" y="4575175"/>
            <a:ext cx="2447925" cy="368300"/>
          </a:xfrm>
          <a:prstGeom prst="rect">
            <a:avLst/>
          </a:prstGeom>
          <a:noFill/>
        </p:spPr>
        <p:txBody>
          <a:bodyPr wrap="square" rtlCol="0" anchor="ctr" anchorCtr="0">
            <a:spAutoFit/>
          </a:bodyPr>
          <a:p>
            <a:r>
              <a:rPr lang="en-US" altLang="zh-CN"/>
              <a:t>(</a:t>
            </a:r>
            <a:r>
              <a:rPr lang="en-US" altLang="zh-CN"/>
              <a:t>b)</a:t>
            </a:r>
            <a:r>
              <a:rPr lang="zh-CN" altLang="en-US"/>
              <a:t>单旋翼</a:t>
            </a:r>
            <a:r>
              <a:rPr lang="zh-CN" altLang="en-US"/>
              <a:t>直升机</a:t>
            </a:r>
            <a:endParaRPr lang="zh-CN" altLang="en-US"/>
          </a:p>
        </p:txBody>
      </p:sp>
      <p:sp>
        <p:nvSpPr>
          <p:cNvPr id="17" name="文本框 16"/>
          <p:cNvSpPr txBox="1"/>
          <p:nvPr/>
        </p:nvSpPr>
        <p:spPr>
          <a:xfrm>
            <a:off x="9101455" y="4575175"/>
            <a:ext cx="2447925" cy="368300"/>
          </a:xfrm>
          <a:prstGeom prst="rect">
            <a:avLst/>
          </a:prstGeom>
          <a:noFill/>
        </p:spPr>
        <p:txBody>
          <a:bodyPr wrap="square" rtlCol="0" anchor="ctr" anchorCtr="0">
            <a:spAutoFit/>
          </a:bodyPr>
          <a:p>
            <a:r>
              <a:rPr lang="en-US" altLang="zh-CN"/>
              <a:t>(</a:t>
            </a:r>
            <a:r>
              <a:rPr lang="en-US" altLang="zh-CN"/>
              <a:t>c)</a:t>
            </a:r>
            <a:r>
              <a:rPr lang="zh-CN" altLang="en-US"/>
              <a:t>多旋翼</a:t>
            </a:r>
            <a:r>
              <a:rPr lang="zh-CN" altLang="en-US"/>
              <a:t>飞行器</a:t>
            </a:r>
            <a:endParaRPr lang="zh-CN" altLang="en-US"/>
          </a:p>
        </p:txBody>
      </p:sp>
      <p:sp>
        <p:nvSpPr>
          <p:cNvPr id="28" name="文本框 27"/>
          <p:cNvSpPr txBox="1"/>
          <p:nvPr/>
        </p:nvSpPr>
        <p:spPr>
          <a:xfrm>
            <a:off x="581025" y="0"/>
            <a:ext cx="3311525" cy="583565"/>
          </a:xfrm>
          <a:prstGeom prst="rect">
            <a:avLst/>
          </a:prstGeom>
          <a:noFill/>
        </p:spPr>
        <p:txBody>
          <a:bodyPr wrap="square" rtlCol="0">
            <a:spAutoFit/>
          </a:bodyPr>
          <a:p>
            <a:r>
              <a:rPr lang="zh-CN" altLang="en-US" sz="3200" b="1">
                <a:solidFill>
                  <a:schemeClr val="accent1">
                    <a:lumMod val="50000"/>
                  </a:schemeClr>
                </a:solidFill>
              </a:rPr>
              <a:t>数据集进度</a:t>
            </a:r>
            <a:endParaRPr lang="zh-CN" altLang="en-US" sz="3200" b="1">
              <a:solidFill>
                <a:schemeClr val="accent1">
                  <a:lumMod val="50000"/>
                </a:schemeClr>
              </a:solidFill>
            </a:endParaRPr>
          </a:p>
        </p:txBody>
      </p:sp>
      <p:sp>
        <p:nvSpPr>
          <p:cNvPr id="26" name="文本框 25"/>
          <p:cNvSpPr txBox="1"/>
          <p:nvPr/>
        </p:nvSpPr>
        <p:spPr>
          <a:xfrm>
            <a:off x="581025" y="1003300"/>
            <a:ext cx="2022475" cy="368300"/>
          </a:xfrm>
          <a:prstGeom prst="rect">
            <a:avLst/>
          </a:prstGeom>
          <a:noFill/>
        </p:spPr>
        <p:txBody>
          <a:bodyPr wrap="square" rtlCol="0">
            <a:spAutoFit/>
          </a:bodyPr>
          <a:p>
            <a:r>
              <a:rPr lang="en-US" altLang="zh-CN" b="1">
                <a:solidFill>
                  <a:srgbClr val="194A7A"/>
                </a:solidFill>
                <a:latin typeface="微软雅黑" panose="020B0503020204020204" charset="-122"/>
                <a:ea typeface="微软雅黑" panose="020B0503020204020204" charset="-122"/>
              </a:rPr>
              <a:t>1 </a:t>
            </a:r>
            <a:r>
              <a:rPr lang="zh-CN" altLang="en-US" b="1">
                <a:solidFill>
                  <a:srgbClr val="194A7A"/>
                </a:solidFill>
                <a:latin typeface="微软雅黑" panose="020B0503020204020204" charset="-122"/>
                <a:ea typeface="微软雅黑" panose="020B0503020204020204" charset="-122"/>
              </a:rPr>
              <a:t>常见无人机</a:t>
            </a:r>
            <a:r>
              <a:rPr lang="zh-CN" altLang="en-US" b="1">
                <a:solidFill>
                  <a:srgbClr val="194A7A"/>
                </a:solidFill>
                <a:latin typeface="微软雅黑" panose="020B0503020204020204" charset="-122"/>
                <a:ea typeface="微软雅黑" panose="020B0503020204020204" charset="-122"/>
              </a:rPr>
              <a:t>分类</a:t>
            </a:r>
            <a:endParaRPr lang="zh-CN" altLang="en-US" b="1">
              <a:solidFill>
                <a:srgbClr val="194A7A"/>
              </a:solidFill>
              <a:latin typeface="微软雅黑" panose="020B0503020204020204" charset="-122"/>
              <a:ea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descr="79. Квадрокоптер DJI"/>
          <p:cNvPicPr>
            <a:picLocks noChangeAspect="1"/>
          </p:cNvPicPr>
          <p:nvPr/>
        </p:nvPicPr>
        <p:blipFill>
          <a:blip r:embed="rId1"/>
          <a:srcRect t="11271" b="13269"/>
          <a:stretch>
            <a:fillRect/>
          </a:stretch>
        </p:blipFill>
        <p:spPr>
          <a:xfrm>
            <a:off x="850900" y="794385"/>
            <a:ext cx="2378075" cy="1798320"/>
          </a:xfrm>
          <a:prstGeom prst="rect">
            <a:avLst/>
          </a:prstGeom>
        </p:spPr>
      </p:pic>
      <p:pic>
        <p:nvPicPr>
          <p:cNvPr id="3" name="图片 2" descr="10. "/>
          <p:cNvPicPr>
            <a:picLocks noChangeAspect="1"/>
          </p:cNvPicPr>
          <p:nvPr/>
        </p:nvPicPr>
        <p:blipFill>
          <a:blip r:embed="rId2"/>
          <a:srcRect t="8613" b="8292"/>
          <a:stretch>
            <a:fillRect/>
          </a:stretch>
        </p:blipFill>
        <p:spPr>
          <a:xfrm>
            <a:off x="9128760" y="2625725"/>
            <a:ext cx="2326640" cy="1932940"/>
          </a:xfrm>
          <a:prstGeom prst="rect">
            <a:avLst/>
          </a:prstGeom>
        </p:spPr>
      </p:pic>
      <p:pic>
        <p:nvPicPr>
          <p:cNvPr id="5" name="图片 4" descr="10. Hubsan Zino"/>
          <p:cNvPicPr>
            <a:picLocks noChangeAspect="1"/>
          </p:cNvPicPr>
          <p:nvPr/>
        </p:nvPicPr>
        <p:blipFill>
          <a:blip r:embed="rId3"/>
          <a:srcRect t="13219" b="20684"/>
          <a:stretch>
            <a:fillRect/>
          </a:stretch>
        </p:blipFill>
        <p:spPr>
          <a:xfrm>
            <a:off x="3228975" y="776605"/>
            <a:ext cx="2747645" cy="1816100"/>
          </a:xfrm>
          <a:prstGeom prst="rect">
            <a:avLst/>
          </a:prstGeom>
        </p:spPr>
      </p:pic>
      <p:pic>
        <p:nvPicPr>
          <p:cNvPr id="9" name="图片 8" descr="11. Dji Mavic"/>
          <p:cNvPicPr>
            <a:picLocks noChangeAspect="1"/>
          </p:cNvPicPr>
          <p:nvPr/>
        </p:nvPicPr>
        <p:blipFill>
          <a:blip r:embed="rId4"/>
          <a:srcRect t="22308" b="11747"/>
          <a:stretch>
            <a:fillRect/>
          </a:stretch>
        </p:blipFill>
        <p:spPr>
          <a:xfrm>
            <a:off x="6266180" y="4748530"/>
            <a:ext cx="2800985" cy="1847215"/>
          </a:xfrm>
          <a:prstGeom prst="rect">
            <a:avLst/>
          </a:prstGeom>
        </p:spPr>
      </p:pic>
      <p:pic>
        <p:nvPicPr>
          <p:cNvPr id="10" name="图片 9" descr="24"/>
          <p:cNvPicPr>
            <a:picLocks noChangeAspect="1"/>
          </p:cNvPicPr>
          <p:nvPr/>
        </p:nvPicPr>
        <p:blipFill>
          <a:blip r:embed="rId5"/>
          <a:srcRect t="24387" b="11884"/>
          <a:stretch>
            <a:fillRect/>
          </a:stretch>
        </p:blipFill>
        <p:spPr>
          <a:xfrm>
            <a:off x="3582035" y="4872355"/>
            <a:ext cx="2666365" cy="1699260"/>
          </a:xfrm>
          <a:prstGeom prst="rect">
            <a:avLst/>
          </a:prstGeom>
        </p:spPr>
      </p:pic>
      <p:pic>
        <p:nvPicPr>
          <p:cNvPr id="11" name="图片 10" descr="26"/>
          <p:cNvPicPr>
            <a:picLocks noChangeAspect="1"/>
          </p:cNvPicPr>
          <p:nvPr/>
        </p:nvPicPr>
        <p:blipFill>
          <a:blip r:embed="rId6"/>
          <a:srcRect l="375" t="9523" r="-375" b="19245"/>
          <a:stretch>
            <a:fillRect/>
          </a:stretch>
        </p:blipFill>
        <p:spPr>
          <a:xfrm>
            <a:off x="9022080" y="737870"/>
            <a:ext cx="2540635" cy="1809750"/>
          </a:xfrm>
          <a:prstGeom prst="rect">
            <a:avLst/>
          </a:prstGeom>
        </p:spPr>
      </p:pic>
      <p:pic>
        <p:nvPicPr>
          <p:cNvPr id="12" name="图片 11" descr="30. "/>
          <p:cNvPicPr>
            <a:picLocks noChangeAspect="1"/>
          </p:cNvPicPr>
          <p:nvPr/>
        </p:nvPicPr>
        <p:blipFill>
          <a:blip r:embed="rId7"/>
          <a:srcRect t="14510" b="16005"/>
          <a:stretch>
            <a:fillRect/>
          </a:stretch>
        </p:blipFill>
        <p:spPr>
          <a:xfrm>
            <a:off x="941705" y="4771390"/>
            <a:ext cx="2590800" cy="1800225"/>
          </a:xfrm>
          <a:prstGeom prst="rect">
            <a:avLst/>
          </a:prstGeom>
        </p:spPr>
      </p:pic>
      <p:pic>
        <p:nvPicPr>
          <p:cNvPr id="13" name="图片 12" descr="33"/>
          <p:cNvPicPr>
            <a:picLocks noChangeAspect="1"/>
          </p:cNvPicPr>
          <p:nvPr/>
        </p:nvPicPr>
        <p:blipFill>
          <a:blip r:embed="rId8"/>
          <a:srcRect l="967" t="14360"/>
          <a:stretch>
            <a:fillRect/>
          </a:stretch>
        </p:blipFill>
        <p:spPr>
          <a:xfrm>
            <a:off x="6355080" y="2644775"/>
            <a:ext cx="2667000" cy="2306320"/>
          </a:xfrm>
          <a:prstGeom prst="rect">
            <a:avLst/>
          </a:prstGeom>
        </p:spPr>
      </p:pic>
      <p:pic>
        <p:nvPicPr>
          <p:cNvPr id="14" name="图片 13" descr="34. "/>
          <p:cNvPicPr>
            <a:picLocks noChangeAspect="1"/>
          </p:cNvPicPr>
          <p:nvPr/>
        </p:nvPicPr>
        <p:blipFill>
          <a:blip r:embed="rId9"/>
          <a:srcRect l="3179" t="18245" b="12164"/>
          <a:stretch>
            <a:fillRect/>
          </a:stretch>
        </p:blipFill>
        <p:spPr>
          <a:xfrm>
            <a:off x="3453765" y="2592705"/>
            <a:ext cx="2901315" cy="2085340"/>
          </a:xfrm>
          <a:prstGeom prst="rect">
            <a:avLst/>
          </a:prstGeom>
        </p:spPr>
      </p:pic>
      <p:pic>
        <p:nvPicPr>
          <p:cNvPr id="15" name="图片 14" descr="39. ZLL SG906"/>
          <p:cNvPicPr>
            <a:picLocks noChangeAspect="1"/>
          </p:cNvPicPr>
          <p:nvPr/>
        </p:nvPicPr>
        <p:blipFill>
          <a:blip r:embed="rId10"/>
          <a:srcRect t="21763" b="11893"/>
          <a:stretch>
            <a:fillRect/>
          </a:stretch>
        </p:blipFill>
        <p:spPr>
          <a:xfrm>
            <a:off x="6087110" y="892810"/>
            <a:ext cx="2824480" cy="1873885"/>
          </a:xfrm>
          <a:prstGeom prst="rect">
            <a:avLst/>
          </a:prstGeom>
        </p:spPr>
      </p:pic>
      <p:pic>
        <p:nvPicPr>
          <p:cNvPr id="19" name="图片 18" descr="53. DJI Mavic"/>
          <p:cNvPicPr>
            <a:picLocks noChangeAspect="1"/>
          </p:cNvPicPr>
          <p:nvPr/>
        </p:nvPicPr>
        <p:blipFill>
          <a:blip r:embed="rId11"/>
          <a:srcRect t="8315" b="12148"/>
          <a:stretch>
            <a:fillRect/>
          </a:stretch>
        </p:blipFill>
        <p:spPr>
          <a:xfrm>
            <a:off x="9241155" y="4748530"/>
            <a:ext cx="2292350" cy="1823085"/>
          </a:xfrm>
          <a:prstGeom prst="rect">
            <a:avLst/>
          </a:prstGeom>
        </p:spPr>
      </p:pic>
      <p:pic>
        <p:nvPicPr>
          <p:cNvPr id="23" name="图片 22" descr="72. Dji Matrice"/>
          <p:cNvPicPr>
            <a:picLocks noChangeAspect="1"/>
          </p:cNvPicPr>
          <p:nvPr/>
        </p:nvPicPr>
        <p:blipFill>
          <a:blip r:embed="rId12"/>
          <a:srcRect t="20288" b="14579"/>
          <a:stretch>
            <a:fillRect/>
          </a:stretch>
        </p:blipFill>
        <p:spPr>
          <a:xfrm>
            <a:off x="850900" y="2805430"/>
            <a:ext cx="2691765" cy="1753235"/>
          </a:xfrm>
          <a:prstGeom prst="rect">
            <a:avLst/>
          </a:prstGeom>
        </p:spPr>
      </p:pic>
      <p:sp>
        <p:nvSpPr>
          <p:cNvPr id="28" name="文本框 27"/>
          <p:cNvSpPr txBox="1"/>
          <p:nvPr/>
        </p:nvSpPr>
        <p:spPr>
          <a:xfrm>
            <a:off x="581025" y="0"/>
            <a:ext cx="6279515" cy="583565"/>
          </a:xfrm>
          <a:prstGeom prst="rect">
            <a:avLst/>
          </a:prstGeom>
          <a:noFill/>
        </p:spPr>
        <p:txBody>
          <a:bodyPr wrap="square" rtlCol="0">
            <a:spAutoFit/>
          </a:bodyPr>
          <a:p>
            <a:r>
              <a:rPr lang="zh-CN" altLang="en-US" sz="3200" b="1">
                <a:solidFill>
                  <a:schemeClr val="accent1">
                    <a:lumMod val="50000"/>
                  </a:schemeClr>
                </a:solidFill>
              </a:rPr>
              <a:t>多旋翼无人机数据集：图像数据</a:t>
            </a:r>
            <a:endParaRPr lang="zh-CN" altLang="en-US" sz="3200" b="1">
              <a:solidFill>
                <a:schemeClr val="accent1">
                  <a:lumMod val="50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
          <a:stretch>
            <a:fillRect/>
          </a:stretch>
        </p:blipFill>
        <p:spPr>
          <a:xfrm>
            <a:off x="1098550" y="1701800"/>
            <a:ext cx="1645920" cy="901065"/>
          </a:xfrm>
          <a:prstGeom prst="rect">
            <a:avLst/>
          </a:prstGeom>
        </p:spPr>
      </p:pic>
      <p:pic>
        <p:nvPicPr>
          <p:cNvPr id="20" name="图片 19"/>
          <p:cNvPicPr>
            <a:picLocks noChangeAspect="1"/>
          </p:cNvPicPr>
          <p:nvPr/>
        </p:nvPicPr>
        <p:blipFill>
          <a:blip r:embed="rId2"/>
          <a:srcRect l="6211" t="8038" r="7865" b="12198"/>
          <a:stretch>
            <a:fillRect/>
          </a:stretch>
        </p:blipFill>
        <p:spPr>
          <a:xfrm>
            <a:off x="2744470" y="1701800"/>
            <a:ext cx="2011680" cy="901065"/>
          </a:xfrm>
          <a:prstGeom prst="rect">
            <a:avLst/>
          </a:prstGeom>
        </p:spPr>
      </p:pic>
      <p:pic>
        <p:nvPicPr>
          <p:cNvPr id="21" name="图片 20"/>
          <p:cNvPicPr>
            <a:picLocks noChangeAspect="1"/>
          </p:cNvPicPr>
          <p:nvPr/>
        </p:nvPicPr>
        <p:blipFill>
          <a:blip r:embed="rId3"/>
          <a:stretch>
            <a:fillRect/>
          </a:stretch>
        </p:blipFill>
        <p:spPr>
          <a:xfrm>
            <a:off x="1098550" y="2650490"/>
            <a:ext cx="3646805" cy="2425700"/>
          </a:xfrm>
          <a:prstGeom prst="rect">
            <a:avLst/>
          </a:prstGeom>
        </p:spPr>
      </p:pic>
      <p:sp>
        <p:nvSpPr>
          <p:cNvPr id="22" name="矩形 21"/>
          <p:cNvSpPr/>
          <p:nvPr/>
        </p:nvSpPr>
        <p:spPr>
          <a:xfrm>
            <a:off x="1122045" y="5093970"/>
            <a:ext cx="3619500" cy="350520"/>
          </a:xfrm>
          <a:prstGeom prst="rect">
            <a:avLst/>
          </a:prstGeom>
          <a:solidFill>
            <a:srgbClr val="194A7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latin typeface="微软雅黑" panose="020B0503020204020204" charset="-122"/>
                <a:ea typeface="微软雅黑" panose="020B0503020204020204" charset="-122"/>
              </a:rPr>
              <a:t>数据来源</a:t>
            </a:r>
            <a:endParaRPr lang="zh-CN" altLang="en-US" sz="1600">
              <a:latin typeface="微软雅黑" panose="020B0503020204020204" charset="-122"/>
              <a:ea typeface="微软雅黑" panose="020B0503020204020204" charset="-122"/>
            </a:endParaRPr>
          </a:p>
        </p:txBody>
      </p:sp>
      <p:pic>
        <p:nvPicPr>
          <p:cNvPr id="24" name="图片 23"/>
          <p:cNvPicPr>
            <a:picLocks noChangeAspect="1"/>
          </p:cNvPicPr>
          <p:nvPr/>
        </p:nvPicPr>
        <p:blipFill>
          <a:blip r:embed="rId4"/>
          <a:stretch>
            <a:fillRect/>
          </a:stretch>
        </p:blipFill>
        <p:spPr>
          <a:xfrm>
            <a:off x="4980305" y="2297430"/>
            <a:ext cx="2503170" cy="2778760"/>
          </a:xfrm>
          <a:prstGeom prst="rect">
            <a:avLst/>
          </a:prstGeom>
        </p:spPr>
      </p:pic>
      <p:grpSp>
        <p:nvGrpSpPr>
          <p:cNvPr id="35" name="组合 34"/>
          <p:cNvGrpSpPr/>
          <p:nvPr/>
        </p:nvGrpSpPr>
        <p:grpSpPr>
          <a:xfrm>
            <a:off x="4980305" y="1856105"/>
            <a:ext cx="2503805" cy="441325"/>
            <a:chOff x="8957" y="2831"/>
            <a:chExt cx="4468" cy="787"/>
          </a:xfrm>
        </p:grpSpPr>
        <p:pic>
          <p:nvPicPr>
            <p:cNvPr id="28" name="图片 27"/>
            <p:cNvPicPr>
              <a:picLocks noChangeAspect="1"/>
            </p:cNvPicPr>
            <p:nvPr/>
          </p:nvPicPr>
          <p:blipFill>
            <a:blip r:embed="rId5"/>
            <a:stretch>
              <a:fillRect/>
            </a:stretch>
          </p:blipFill>
          <p:spPr>
            <a:xfrm>
              <a:off x="8957" y="2832"/>
              <a:ext cx="748" cy="786"/>
            </a:xfrm>
            <a:prstGeom prst="rect">
              <a:avLst/>
            </a:prstGeom>
          </p:spPr>
        </p:pic>
        <p:pic>
          <p:nvPicPr>
            <p:cNvPr id="30" name="图片 29"/>
            <p:cNvPicPr>
              <a:picLocks noChangeAspect="1"/>
            </p:cNvPicPr>
            <p:nvPr/>
          </p:nvPicPr>
          <p:blipFill>
            <a:blip r:embed="rId6"/>
            <a:srcRect t="14472"/>
            <a:stretch>
              <a:fillRect/>
            </a:stretch>
          </p:blipFill>
          <p:spPr>
            <a:xfrm>
              <a:off x="9769" y="2832"/>
              <a:ext cx="2878" cy="786"/>
            </a:xfrm>
            <a:prstGeom prst="rect">
              <a:avLst/>
            </a:prstGeom>
          </p:spPr>
        </p:pic>
        <p:pic>
          <p:nvPicPr>
            <p:cNvPr id="34" name="图片 33"/>
            <p:cNvPicPr>
              <a:picLocks noChangeAspect="1"/>
            </p:cNvPicPr>
            <p:nvPr/>
          </p:nvPicPr>
          <p:blipFill>
            <a:blip r:embed="rId7"/>
            <a:stretch>
              <a:fillRect/>
            </a:stretch>
          </p:blipFill>
          <p:spPr>
            <a:xfrm>
              <a:off x="12711" y="2831"/>
              <a:ext cx="714" cy="787"/>
            </a:xfrm>
            <a:prstGeom prst="rect">
              <a:avLst/>
            </a:prstGeom>
          </p:spPr>
        </p:pic>
      </p:grpSp>
      <p:sp>
        <p:nvSpPr>
          <p:cNvPr id="36" name="矩形 35"/>
          <p:cNvSpPr/>
          <p:nvPr/>
        </p:nvSpPr>
        <p:spPr>
          <a:xfrm>
            <a:off x="4756150" y="5089525"/>
            <a:ext cx="2728595" cy="350520"/>
          </a:xfrm>
          <a:prstGeom prst="rect">
            <a:avLst/>
          </a:prstGeom>
          <a:solidFill>
            <a:srgbClr val="476F9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latin typeface="微软雅黑" panose="020B0503020204020204" charset="-122"/>
                <a:ea typeface="微软雅黑" panose="020B0503020204020204" charset="-122"/>
              </a:rPr>
              <a:t>获取</a:t>
            </a:r>
            <a:r>
              <a:rPr lang="zh-CN" altLang="en-US" sz="1600">
                <a:latin typeface="微软雅黑" panose="020B0503020204020204" charset="-122"/>
                <a:ea typeface="微软雅黑" panose="020B0503020204020204" charset="-122"/>
              </a:rPr>
              <a:t>工具</a:t>
            </a:r>
            <a:endParaRPr lang="zh-CN" altLang="en-US" sz="1600">
              <a:latin typeface="微软雅黑" panose="020B0503020204020204" charset="-122"/>
              <a:ea typeface="微软雅黑" panose="020B0503020204020204" charset="-122"/>
            </a:endParaRPr>
          </a:p>
        </p:txBody>
      </p:sp>
      <p:pic>
        <p:nvPicPr>
          <p:cNvPr id="38" name="图片 37"/>
          <p:cNvPicPr>
            <a:picLocks noChangeAspect="1"/>
          </p:cNvPicPr>
          <p:nvPr/>
        </p:nvPicPr>
        <p:blipFill>
          <a:blip r:embed="rId8"/>
          <a:stretch>
            <a:fillRect/>
          </a:stretch>
        </p:blipFill>
        <p:spPr>
          <a:xfrm>
            <a:off x="7483475" y="1856740"/>
            <a:ext cx="3659505" cy="3582670"/>
          </a:xfrm>
          <a:prstGeom prst="rect">
            <a:avLst/>
          </a:prstGeom>
          <a:effectLst>
            <a:outerShdw blurRad="50800" dist="38100" dir="2700000" algn="tl" rotWithShape="0">
              <a:prstClr val="black">
                <a:alpha val="40000"/>
              </a:prstClr>
            </a:outerShdw>
          </a:effectLst>
        </p:spPr>
      </p:pic>
      <p:sp>
        <p:nvSpPr>
          <p:cNvPr id="2" name="文本框 1"/>
          <p:cNvSpPr txBox="1"/>
          <p:nvPr/>
        </p:nvSpPr>
        <p:spPr>
          <a:xfrm>
            <a:off x="581025" y="0"/>
            <a:ext cx="6279515" cy="583565"/>
          </a:xfrm>
          <a:prstGeom prst="rect">
            <a:avLst/>
          </a:prstGeom>
          <a:noFill/>
        </p:spPr>
        <p:txBody>
          <a:bodyPr wrap="square" rtlCol="0">
            <a:spAutoFit/>
          </a:bodyPr>
          <a:p>
            <a:r>
              <a:rPr lang="zh-CN" altLang="en-US" sz="3200" b="1">
                <a:solidFill>
                  <a:schemeClr val="accent1">
                    <a:lumMod val="50000"/>
                  </a:schemeClr>
                </a:solidFill>
              </a:rPr>
              <a:t>多旋翼无人机数据集：图像数据</a:t>
            </a:r>
            <a:endParaRPr lang="zh-CN" altLang="en-US" sz="3200" b="1">
              <a:solidFill>
                <a:schemeClr val="accent1">
                  <a:lumMod val="50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1004570" y="769620"/>
            <a:ext cx="10182860" cy="5516880"/>
          </a:xfrm>
          <a:prstGeom prst="rect">
            <a:avLst/>
          </a:prstGeom>
        </p:spPr>
      </p:pic>
      <p:sp>
        <p:nvSpPr>
          <p:cNvPr id="3" name="文本框 2"/>
          <p:cNvSpPr txBox="1"/>
          <p:nvPr/>
        </p:nvSpPr>
        <p:spPr>
          <a:xfrm>
            <a:off x="1050290" y="6454140"/>
            <a:ext cx="6354445" cy="368300"/>
          </a:xfrm>
          <a:prstGeom prst="rect">
            <a:avLst/>
          </a:prstGeom>
          <a:solidFill>
            <a:srgbClr val="D1DBE4"/>
          </a:solidFill>
        </p:spPr>
        <p:txBody>
          <a:bodyPr wrap="square" rtlCol="0">
            <a:spAutoFit/>
          </a:bodyPr>
          <a:p>
            <a:pPr marL="285750" indent="-285750">
              <a:buFont typeface="Wingdings" panose="05000000000000000000" charset="0"/>
              <a:buChar char="l"/>
            </a:pPr>
            <a:r>
              <a:rPr lang="zh-CN" altLang="en-US" b="1">
                <a:solidFill>
                  <a:srgbClr val="FF0000"/>
                </a:solidFill>
                <a:latin typeface="微软雅黑" panose="020B0503020204020204" charset="-122"/>
                <a:ea typeface="微软雅黑" panose="020B0503020204020204" charset="-122"/>
                <a:cs typeface="微软雅黑" panose="020B0503020204020204" charset="-122"/>
              </a:rPr>
              <a:t>共获得</a:t>
            </a:r>
            <a:r>
              <a:rPr lang="en-US" altLang="zh-CN" b="1">
                <a:solidFill>
                  <a:srgbClr val="FF0000"/>
                </a:solidFill>
                <a:latin typeface="Times New Roman" panose="02020603050405020304" charset="0"/>
                <a:ea typeface="微软雅黑" panose="020B0503020204020204" charset="-122"/>
                <a:cs typeface="Times New Roman" panose="02020603050405020304" charset="0"/>
              </a:rPr>
              <a:t>2486</a:t>
            </a:r>
            <a:r>
              <a:rPr lang="zh-CN" altLang="en-US" b="1">
                <a:solidFill>
                  <a:srgbClr val="FF0000"/>
                </a:solidFill>
                <a:latin typeface="微软雅黑" panose="020B0503020204020204" charset="-122"/>
                <a:ea typeface="微软雅黑" panose="020B0503020204020204" charset="-122"/>
                <a:cs typeface="微软雅黑" panose="020B0503020204020204" charset="-122"/>
              </a:rPr>
              <a:t>张未预处理的无人机</a:t>
            </a:r>
            <a:r>
              <a:rPr lang="zh-CN" altLang="en-US" b="1">
                <a:solidFill>
                  <a:srgbClr val="FF0000"/>
                </a:solidFill>
                <a:latin typeface="微软雅黑" panose="020B0503020204020204" charset="-122"/>
                <a:ea typeface="微软雅黑" panose="020B0503020204020204" charset="-122"/>
                <a:cs typeface="微软雅黑" panose="020B0503020204020204" charset="-122"/>
              </a:rPr>
              <a:t>图片，后续进行数据增强。</a:t>
            </a:r>
            <a:endParaRPr lang="zh-CN" altLang="en-US"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581025" y="0"/>
            <a:ext cx="6279515" cy="583565"/>
          </a:xfrm>
          <a:prstGeom prst="rect">
            <a:avLst/>
          </a:prstGeom>
          <a:noFill/>
        </p:spPr>
        <p:txBody>
          <a:bodyPr wrap="square" rtlCol="0">
            <a:spAutoFit/>
          </a:bodyPr>
          <a:p>
            <a:r>
              <a:rPr lang="zh-CN" altLang="en-US" sz="3200" b="1">
                <a:solidFill>
                  <a:schemeClr val="accent1">
                    <a:lumMod val="50000"/>
                  </a:schemeClr>
                </a:solidFill>
              </a:rPr>
              <a:t>多旋翼无人机数据集：图像数据</a:t>
            </a:r>
            <a:endParaRPr lang="zh-CN" altLang="en-US" sz="3200" b="1">
              <a:solidFill>
                <a:schemeClr val="accent1">
                  <a:lumMod val="50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81025" y="0"/>
            <a:ext cx="6279515" cy="583565"/>
          </a:xfrm>
          <a:prstGeom prst="rect">
            <a:avLst/>
          </a:prstGeom>
          <a:noFill/>
        </p:spPr>
        <p:txBody>
          <a:bodyPr wrap="square" rtlCol="0">
            <a:spAutoFit/>
          </a:bodyPr>
          <a:p>
            <a:r>
              <a:rPr lang="zh-CN" altLang="en-US" sz="3200" b="1">
                <a:solidFill>
                  <a:schemeClr val="accent1">
                    <a:lumMod val="50000"/>
                  </a:schemeClr>
                </a:solidFill>
              </a:rPr>
              <a:t>多旋翼无人机数据集：文本数据</a:t>
            </a:r>
            <a:endParaRPr lang="zh-CN" altLang="en-US" sz="3200" b="1">
              <a:solidFill>
                <a:schemeClr val="accent1">
                  <a:lumMod val="50000"/>
                </a:schemeClr>
              </a:solidFill>
            </a:endParaRPr>
          </a:p>
        </p:txBody>
      </p:sp>
      <p:pic>
        <p:nvPicPr>
          <p:cNvPr id="2" name="图片 1"/>
          <p:cNvPicPr>
            <a:picLocks noChangeAspect="1"/>
          </p:cNvPicPr>
          <p:nvPr/>
        </p:nvPicPr>
        <p:blipFill>
          <a:blip r:embed="rId1"/>
          <a:srcRect b="3544"/>
          <a:stretch>
            <a:fillRect/>
          </a:stretch>
        </p:blipFill>
        <p:spPr>
          <a:xfrm>
            <a:off x="1057275" y="715645"/>
            <a:ext cx="10078085" cy="5513070"/>
          </a:xfrm>
          <a:prstGeom prst="rect">
            <a:avLst/>
          </a:prstGeom>
        </p:spPr>
      </p:pic>
      <p:pic>
        <p:nvPicPr>
          <p:cNvPr id="3" name="图片 2"/>
          <p:cNvPicPr>
            <a:picLocks noChangeAspect="1"/>
          </p:cNvPicPr>
          <p:nvPr/>
        </p:nvPicPr>
        <p:blipFill>
          <a:blip r:embed="rId2"/>
          <a:stretch>
            <a:fillRect/>
          </a:stretch>
        </p:blipFill>
        <p:spPr>
          <a:xfrm>
            <a:off x="1110615" y="6377940"/>
            <a:ext cx="437515" cy="466725"/>
          </a:xfrm>
          <a:prstGeom prst="rect">
            <a:avLst/>
          </a:prstGeom>
          <a:effectLst>
            <a:reflection blurRad="6350" stA="52000" endA="300" endPos="35000" dir="5400000" sy="-100000" algn="bl" rotWithShape="0"/>
          </a:effectLst>
        </p:spPr>
      </p:pic>
      <p:sp>
        <p:nvSpPr>
          <p:cNvPr id="9" name="矩形 8"/>
          <p:cNvSpPr/>
          <p:nvPr/>
        </p:nvSpPr>
        <p:spPr>
          <a:xfrm>
            <a:off x="1650365" y="6378575"/>
            <a:ext cx="8356600" cy="467360"/>
          </a:xfrm>
          <a:prstGeom prst="rect">
            <a:avLst/>
          </a:prstGeom>
          <a:gradFill>
            <a:gsLst>
              <a:gs pos="0">
                <a:schemeClr val="accent1">
                  <a:lumMod val="5000"/>
                  <a:lumOff val="95000"/>
                  <a:alpha val="61000"/>
                </a:schemeClr>
              </a:gs>
              <a:gs pos="100000">
                <a:srgbClr val="E4ECF6"/>
              </a:gs>
            </a:gsLst>
            <a:path path="circl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solidFill>
                  <a:schemeClr val="tx1"/>
                </a:solidFill>
                <a:latin typeface="微软雅黑" panose="020B0503020204020204" charset="-122"/>
                <a:ea typeface="微软雅黑" panose="020B0503020204020204" charset="-122"/>
              </a:rPr>
              <a:t>从好、中和差评分类，共获得</a:t>
            </a:r>
            <a:r>
              <a:rPr lang="en-US" altLang="zh-CN" sz="1600" b="1">
                <a:solidFill>
                  <a:schemeClr val="tx1"/>
                </a:solidFill>
                <a:latin typeface="Times New Roman" panose="02020603050405020304" charset="0"/>
                <a:cs typeface="Times New Roman" panose="02020603050405020304" charset="0"/>
              </a:rPr>
              <a:t>22000</a:t>
            </a:r>
            <a:r>
              <a:rPr lang="zh-CN" altLang="en-US" sz="1600" b="1">
                <a:solidFill>
                  <a:schemeClr val="tx1"/>
                </a:solidFill>
                <a:latin typeface="微软雅黑" panose="020B0503020204020204" charset="-122"/>
                <a:ea typeface="微软雅黑" panose="020B0503020204020204" charset="-122"/>
              </a:rPr>
              <a:t>条原始文本内容，后续还需进行预处理及可用内容挖掘。</a:t>
            </a:r>
            <a:endParaRPr lang="zh-CN" altLang="en-US" sz="1600" b="1">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81025" y="0"/>
            <a:ext cx="9603740" cy="583565"/>
          </a:xfrm>
          <a:prstGeom prst="rect">
            <a:avLst/>
          </a:prstGeom>
          <a:noFill/>
        </p:spPr>
        <p:txBody>
          <a:bodyPr wrap="square" rtlCol="0">
            <a:spAutoFit/>
          </a:bodyPr>
          <a:p>
            <a:r>
              <a:rPr lang="zh-CN" altLang="en-US" sz="3200" b="1">
                <a:solidFill>
                  <a:schemeClr val="accent1">
                    <a:lumMod val="50000"/>
                  </a:schemeClr>
                </a:solidFill>
              </a:rPr>
              <a:t>多旋翼无人机数据集：专利数据获取（国内）</a:t>
            </a:r>
            <a:endParaRPr lang="zh-CN" altLang="en-US" sz="3200" b="1">
              <a:solidFill>
                <a:schemeClr val="accent1">
                  <a:lumMod val="50000"/>
                </a:schemeClr>
              </a:solidFill>
            </a:endParaRPr>
          </a:p>
        </p:txBody>
      </p:sp>
      <p:pic>
        <p:nvPicPr>
          <p:cNvPr id="2" name="图片 1" descr="7b0a202020202266696c746572223a202230220a7d0a"/>
          <p:cNvPicPr>
            <a:picLocks noChangeAspect="1"/>
          </p:cNvPicPr>
          <p:nvPr>
            <p:custDataLst>
              <p:tags r:id="rId1"/>
            </p:custDataLst>
          </p:nvPr>
        </p:nvPicPr>
        <p:blipFill>
          <a:blip r:embed="rId2"/>
          <a:srcRect r="31284"/>
          <a:stretch>
            <a:fillRect/>
          </a:stretch>
        </p:blipFill>
        <p:spPr>
          <a:xfrm>
            <a:off x="4683125" y="799465"/>
            <a:ext cx="5932170" cy="582104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473200" y="799465"/>
            <a:ext cx="2685415" cy="5847715"/>
          </a:xfrm>
          <a:prstGeom prst="rect">
            <a:avLst/>
          </a:prstGeom>
        </p:spPr>
      </p:pic>
      <p:sp>
        <p:nvSpPr>
          <p:cNvPr id="9" name="任意多边形: 形状 6"/>
          <p:cNvSpPr/>
          <p:nvPr/>
        </p:nvSpPr>
        <p:spPr>
          <a:xfrm rot="16200000" flipV="1">
            <a:off x="4204335" y="3291205"/>
            <a:ext cx="369570" cy="588010"/>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chemeClr val="accent1">
                  <a:lumMod val="7500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4458970" cy="583565"/>
          </a:xfrm>
          <a:prstGeom prst="rect">
            <a:avLst/>
          </a:prstGeom>
          <a:noFill/>
        </p:spPr>
        <p:txBody>
          <a:bodyPr wrap="square" rtlCol="0">
            <a:spAutoFit/>
          </a:bodyPr>
          <a:p>
            <a:r>
              <a:rPr lang="zh-CN" altLang="en-US" sz="3200" b="1" dirty="0">
                <a:solidFill>
                  <a:srgbClr val="2C4E8C"/>
                </a:solidFill>
                <a:latin typeface="+mj-ea"/>
                <a:sym typeface="+mn-ea"/>
              </a:rPr>
              <a:t>图神经网络的应用</a:t>
            </a:r>
            <a:endParaRPr lang="zh-CN" altLang="en-US" sz="3200" b="1">
              <a:solidFill>
                <a:schemeClr val="accent1">
                  <a:lumMod val="50000"/>
                </a:schemeClr>
              </a:solidFill>
            </a:endParaRPr>
          </a:p>
        </p:txBody>
      </p:sp>
      <p:pic>
        <p:nvPicPr>
          <p:cNvPr id="2" name="图片 1"/>
          <p:cNvPicPr>
            <a:picLocks noChangeAspect="1"/>
          </p:cNvPicPr>
          <p:nvPr/>
        </p:nvPicPr>
        <p:blipFill>
          <a:blip r:embed="rId1"/>
          <a:stretch>
            <a:fillRect/>
          </a:stretch>
        </p:blipFill>
        <p:spPr>
          <a:xfrm>
            <a:off x="979313" y="1219043"/>
            <a:ext cx="2692126" cy="1972275"/>
          </a:xfrm>
          <a:prstGeom prst="rect">
            <a:avLst/>
          </a:prstGeom>
        </p:spPr>
      </p:pic>
      <p:pic>
        <p:nvPicPr>
          <p:cNvPr id="3" name="图片 2"/>
          <p:cNvPicPr>
            <a:picLocks noChangeAspect="1"/>
          </p:cNvPicPr>
          <p:nvPr/>
        </p:nvPicPr>
        <p:blipFill>
          <a:blip r:embed="rId2"/>
          <a:stretch>
            <a:fillRect/>
          </a:stretch>
        </p:blipFill>
        <p:spPr>
          <a:xfrm>
            <a:off x="4578404" y="1145950"/>
            <a:ext cx="2414374" cy="2118461"/>
          </a:xfrm>
          <a:prstGeom prst="rect">
            <a:avLst/>
          </a:prstGeom>
        </p:spPr>
      </p:pic>
      <p:pic>
        <p:nvPicPr>
          <p:cNvPr id="10" name="图片 9"/>
          <p:cNvPicPr>
            <a:picLocks noChangeAspect="1"/>
          </p:cNvPicPr>
          <p:nvPr/>
        </p:nvPicPr>
        <p:blipFill>
          <a:blip r:embed="rId3"/>
          <a:stretch>
            <a:fillRect/>
          </a:stretch>
        </p:blipFill>
        <p:spPr>
          <a:xfrm>
            <a:off x="8094907" y="1125738"/>
            <a:ext cx="2414374" cy="2158885"/>
          </a:xfrm>
          <a:prstGeom prst="rect">
            <a:avLst/>
          </a:prstGeom>
        </p:spPr>
      </p:pic>
      <p:pic>
        <p:nvPicPr>
          <p:cNvPr id="12" name="图片 11"/>
          <p:cNvPicPr>
            <a:picLocks noChangeAspect="1"/>
          </p:cNvPicPr>
          <p:nvPr/>
        </p:nvPicPr>
        <p:blipFill>
          <a:blip r:embed="rId4"/>
          <a:stretch>
            <a:fillRect/>
          </a:stretch>
        </p:blipFill>
        <p:spPr>
          <a:xfrm>
            <a:off x="7993338" y="4056482"/>
            <a:ext cx="2617512" cy="1905187"/>
          </a:xfrm>
          <a:prstGeom prst="rect">
            <a:avLst/>
          </a:prstGeom>
        </p:spPr>
      </p:pic>
      <p:pic>
        <p:nvPicPr>
          <p:cNvPr id="20" name="图片 19"/>
          <p:cNvPicPr>
            <a:picLocks noChangeAspect="1"/>
          </p:cNvPicPr>
          <p:nvPr/>
        </p:nvPicPr>
        <p:blipFill>
          <a:blip r:embed="rId5"/>
          <a:stretch>
            <a:fillRect/>
          </a:stretch>
        </p:blipFill>
        <p:spPr>
          <a:xfrm>
            <a:off x="793580" y="3829528"/>
            <a:ext cx="3063593" cy="2359095"/>
          </a:xfrm>
          <a:prstGeom prst="rect">
            <a:avLst/>
          </a:prstGeom>
        </p:spPr>
      </p:pic>
      <p:pic>
        <p:nvPicPr>
          <p:cNvPr id="22" name="图片 21"/>
          <p:cNvPicPr>
            <a:picLocks noChangeAspect="1"/>
          </p:cNvPicPr>
          <p:nvPr/>
        </p:nvPicPr>
        <p:blipFill>
          <a:blip r:embed="rId6"/>
          <a:stretch>
            <a:fillRect/>
          </a:stretch>
        </p:blipFill>
        <p:spPr>
          <a:xfrm>
            <a:off x="4427324" y="3829528"/>
            <a:ext cx="2716534" cy="2359095"/>
          </a:xfrm>
          <a:prstGeom prst="rect">
            <a:avLst/>
          </a:prstGeom>
        </p:spPr>
      </p:pic>
      <p:sp>
        <p:nvSpPr>
          <p:cNvPr id="23" name="文本框 22"/>
          <p:cNvSpPr txBox="1"/>
          <p:nvPr/>
        </p:nvSpPr>
        <p:spPr>
          <a:xfrm>
            <a:off x="1822675" y="6271586"/>
            <a:ext cx="1005403" cy="338554"/>
          </a:xfrm>
          <a:prstGeom prst="rect">
            <a:avLst/>
          </a:prstGeom>
          <a:noFill/>
        </p:spPr>
        <p:txBody>
          <a:bodyPr wrap="none" rtlCol="0">
            <a:spAutoFit/>
          </a:bodyPr>
          <a:p>
            <a:r>
              <a:rPr lang="zh-CN" altLang="en-US" sz="1600" b="1" dirty="0">
                <a:latin typeface="微软雅黑" panose="020B0503020204020204" charset="-122"/>
                <a:ea typeface="微软雅黑" panose="020B0503020204020204" charset="-122"/>
              </a:rPr>
              <a:t>社交网络</a:t>
            </a:r>
            <a:endParaRPr lang="zh-CN" altLang="en-US" sz="1600" b="1" dirty="0">
              <a:latin typeface="微软雅黑" panose="020B0503020204020204" charset="-122"/>
              <a:ea typeface="微软雅黑" panose="020B0503020204020204" charset="-122"/>
            </a:endParaRPr>
          </a:p>
        </p:txBody>
      </p:sp>
      <p:sp>
        <p:nvSpPr>
          <p:cNvPr id="24" name="文本框 23"/>
          <p:cNvSpPr txBox="1"/>
          <p:nvPr/>
        </p:nvSpPr>
        <p:spPr>
          <a:xfrm>
            <a:off x="5282890" y="6271586"/>
            <a:ext cx="1005403" cy="338554"/>
          </a:xfrm>
          <a:prstGeom prst="rect">
            <a:avLst/>
          </a:prstGeom>
          <a:noFill/>
        </p:spPr>
        <p:txBody>
          <a:bodyPr wrap="none" rtlCol="0">
            <a:spAutoFit/>
          </a:bodyPr>
          <a:p>
            <a:r>
              <a:rPr lang="zh-CN" altLang="en-US" sz="1600" b="1" dirty="0">
                <a:latin typeface="微软雅黑" panose="020B0503020204020204" charset="-122"/>
                <a:ea typeface="微软雅黑" panose="020B0503020204020204" charset="-122"/>
              </a:rPr>
              <a:t>引用网络</a:t>
            </a:r>
            <a:endParaRPr lang="zh-CN" altLang="en-US" sz="1600" b="1" dirty="0">
              <a:latin typeface="微软雅黑" panose="020B0503020204020204" charset="-122"/>
              <a:ea typeface="微软雅黑" panose="020B0503020204020204" charset="-122"/>
            </a:endParaRPr>
          </a:p>
        </p:txBody>
      </p:sp>
      <p:sp>
        <p:nvSpPr>
          <p:cNvPr id="25" name="文本框 24"/>
          <p:cNvSpPr txBox="1"/>
          <p:nvPr/>
        </p:nvSpPr>
        <p:spPr>
          <a:xfrm>
            <a:off x="8799393" y="6276438"/>
            <a:ext cx="1005403" cy="338554"/>
          </a:xfrm>
          <a:prstGeom prst="rect">
            <a:avLst/>
          </a:prstGeom>
          <a:noFill/>
        </p:spPr>
        <p:txBody>
          <a:bodyPr wrap="none" rtlCol="0">
            <a:spAutoFit/>
          </a:bodyPr>
          <a:p>
            <a:r>
              <a:rPr lang="zh-CN" altLang="en-US" sz="1600" b="1" dirty="0">
                <a:latin typeface="微软雅黑" panose="020B0503020204020204" charset="-122"/>
                <a:ea typeface="微软雅黑" panose="020B0503020204020204" charset="-122"/>
              </a:rPr>
              <a:t>地铁网络</a:t>
            </a:r>
            <a:endParaRPr lang="zh-CN" altLang="en-US" sz="1600" b="1" dirty="0">
              <a:latin typeface="微软雅黑" panose="020B0503020204020204" charset="-122"/>
              <a:ea typeface="微软雅黑" panose="020B0503020204020204" charset="-122"/>
            </a:endParaRPr>
          </a:p>
        </p:txBody>
      </p:sp>
      <p:sp>
        <p:nvSpPr>
          <p:cNvPr id="26" name="文本框 25"/>
          <p:cNvSpPr txBox="1"/>
          <p:nvPr/>
        </p:nvSpPr>
        <p:spPr>
          <a:xfrm>
            <a:off x="8654032" y="3336599"/>
            <a:ext cx="1296124" cy="338554"/>
          </a:xfrm>
          <a:prstGeom prst="rect">
            <a:avLst/>
          </a:prstGeom>
          <a:noFill/>
        </p:spPr>
        <p:txBody>
          <a:bodyPr wrap="none" rtlCol="0">
            <a:spAutoFit/>
          </a:bodyPr>
          <a:p>
            <a:r>
              <a:rPr lang="en-US" altLang="zh-CN" sz="1600" b="1" dirty="0">
                <a:latin typeface="+mn-ea"/>
                <a:ea typeface="+mn-ea"/>
              </a:rPr>
              <a:t>Food webs</a:t>
            </a:r>
            <a:endParaRPr lang="zh-CN" altLang="en-US" sz="1600" b="1" dirty="0">
              <a:latin typeface="微软雅黑" panose="020B0503020204020204" charset="-122"/>
              <a:ea typeface="微软雅黑" panose="020B0503020204020204" charset="-122"/>
            </a:endParaRPr>
          </a:p>
        </p:txBody>
      </p:sp>
      <p:sp>
        <p:nvSpPr>
          <p:cNvPr id="27" name="文本框 26"/>
          <p:cNvSpPr txBox="1"/>
          <p:nvPr/>
        </p:nvSpPr>
        <p:spPr>
          <a:xfrm>
            <a:off x="5282890" y="3336599"/>
            <a:ext cx="1005403" cy="338554"/>
          </a:xfrm>
          <a:prstGeom prst="rect">
            <a:avLst/>
          </a:prstGeom>
          <a:noFill/>
        </p:spPr>
        <p:txBody>
          <a:bodyPr wrap="none" rtlCol="0">
            <a:spAutoFit/>
          </a:bodyPr>
          <a:p>
            <a:r>
              <a:rPr lang="zh-CN" altLang="en-US" sz="1600" b="1" dirty="0">
                <a:latin typeface="微软雅黑" panose="020B0503020204020204" charset="-122"/>
                <a:ea typeface="微软雅黑" panose="020B0503020204020204" charset="-122"/>
              </a:rPr>
              <a:t>疾病网络</a:t>
            </a:r>
            <a:endParaRPr lang="zh-CN" altLang="en-US" sz="1600" b="1" dirty="0">
              <a:latin typeface="微软雅黑" panose="020B0503020204020204" charset="-122"/>
              <a:ea typeface="微软雅黑" panose="020B0503020204020204" charset="-122"/>
            </a:endParaRPr>
          </a:p>
        </p:txBody>
      </p:sp>
      <p:sp>
        <p:nvSpPr>
          <p:cNvPr id="5" name="文本框 4"/>
          <p:cNvSpPr txBox="1"/>
          <p:nvPr/>
        </p:nvSpPr>
        <p:spPr>
          <a:xfrm>
            <a:off x="1720082" y="3336599"/>
            <a:ext cx="1210588" cy="338554"/>
          </a:xfrm>
          <a:prstGeom prst="rect">
            <a:avLst/>
          </a:prstGeom>
          <a:noFill/>
        </p:spPr>
        <p:txBody>
          <a:bodyPr wrap="none" rtlCol="0">
            <a:spAutoFit/>
          </a:bodyPr>
          <a:p>
            <a:r>
              <a:rPr lang="zh-CN" altLang="en-US" sz="1600" b="1" dirty="0">
                <a:latin typeface="微软雅黑" panose="020B0503020204020204" charset="-122"/>
                <a:ea typeface="微软雅黑" panose="020B0503020204020204" charset="-122"/>
              </a:rPr>
              <a:t>计算机网络</a:t>
            </a:r>
            <a:endParaRPr lang="zh-CN" altLang="en-US" sz="1600" b="1" dirty="0">
              <a:latin typeface="微软雅黑" panose="020B0503020204020204" charset="-122"/>
              <a:ea typeface="微软雅黑" panose="020B0503020204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81025" y="0"/>
            <a:ext cx="9603740" cy="583565"/>
          </a:xfrm>
          <a:prstGeom prst="rect">
            <a:avLst/>
          </a:prstGeom>
          <a:noFill/>
        </p:spPr>
        <p:txBody>
          <a:bodyPr wrap="square" rtlCol="0">
            <a:spAutoFit/>
          </a:bodyPr>
          <a:p>
            <a:r>
              <a:rPr lang="zh-CN" altLang="en-US" sz="3200" b="1">
                <a:solidFill>
                  <a:schemeClr val="accent1">
                    <a:lumMod val="50000"/>
                  </a:schemeClr>
                </a:solidFill>
              </a:rPr>
              <a:t>多旋翼无人机数据集：专利数据获取（国内）</a:t>
            </a:r>
            <a:endParaRPr lang="zh-CN" altLang="en-US" sz="3200" b="1">
              <a:solidFill>
                <a:schemeClr val="accent1">
                  <a:lumMod val="50000"/>
                </a:schemeClr>
              </a:solidFill>
            </a:endParaRPr>
          </a:p>
        </p:txBody>
      </p:sp>
      <p:pic>
        <p:nvPicPr>
          <p:cNvPr id="2" name="图片 1" descr="7b0a202020202266696c746572223a202230220a7d0a"/>
          <p:cNvPicPr>
            <a:picLocks noChangeAspect="1"/>
          </p:cNvPicPr>
          <p:nvPr>
            <p:custDataLst>
              <p:tags r:id="rId1"/>
            </p:custDataLst>
          </p:nvPr>
        </p:nvPicPr>
        <p:blipFill>
          <a:blip r:embed="rId2"/>
          <a:srcRect r="31284"/>
          <a:stretch>
            <a:fillRect/>
          </a:stretch>
        </p:blipFill>
        <p:spPr>
          <a:xfrm>
            <a:off x="4531995" y="1051560"/>
            <a:ext cx="5932170" cy="582104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322070" y="1051560"/>
            <a:ext cx="2685415" cy="5847715"/>
          </a:xfrm>
          <a:prstGeom prst="rect">
            <a:avLst/>
          </a:prstGeom>
        </p:spPr>
      </p:pic>
      <p:sp>
        <p:nvSpPr>
          <p:cNvPr id="9" name="任意多边形: 形状 6"/>
          <p:cNvSpPr/>
          <p:nvPr/>
        </p:nvSpPr>
        <p:spPr>
          <a:xfrm rot="16200000" flipV="1">
            <a:off x="4053205" y="3543300"/>
            <a:ext cx="369570" cy="588010"/>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chemeClr val="accent1">
                  <a:lumMod val="7500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4" name="矩形 33"/>
          <p:cNvSpPr/>
          <p:nvPr/>
        </p:nvSpPr>
        <p:spPr>
          <a:xfrm>
            <a:off x="1089660" y="669290"/>
            <a:ext cx="10012680" cy="6187440"/>
          </a:xfrm>
          <a:prstGeom prst="rect">
            <a:avLst/>
          </a:prstGeom>
          <a:solidFill>
            <a:schemeClr val="tx1">
              <a:lumMod val="95000"/>
              <a:lumOff val="5000"/>
              <a:alpha val="7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5" name="图片 34" descr="Snipaste_2025-01-03_20-21-47"/>
          <p:cNvPicPr>
            <a:picLocks noChangeAspect="1"/>
          </p:cNvPicPr>
          <p:nvPr>
            <p:custDataLst>
              <p:tags r:id="rId5"/>
            </p:custDataLst>
          </p:nvPr>
        </p:nvPicPr>
        <p:blipFill>
          <a:blip r:embed="rId6"/>
          <a:srcRect l="1265" t="1200" r="90982" b="93444"/>
          <a:stretch>
            <a:fillRect/>
          </a:stretch>
        </p:blipFill>
        <p:spPr>
          <a:xfrm>
            <a:off x="1173480" y="715010"/>
            <a:ext cx="1036320" cy="441960"/>
          </a:xfrm>
          <a:custGeom>
            <a:avLst/>
            <a:gdLst/>
            <a:ahLst/>
            <a:cxnLst>
              <a:cxn ang="3">
                <a:pos x="hc" y="t"/>
              </a:cxn>
              <a:cxn ang="cd2">
                <a:pos x="l" y="vc"/>
              </a:cxn>
              <a:cxn ang="cd4">
                <a:pos x="hc" y="b"/>
              </a:cxn>
              <a:cxn ang="0">
                <a:pos x="r" y="vc"/>
              </a:cxn>
            </a:cxnLst>
            <a:rect l="l" t="t" r="r" b="b"/>
            <a:pathLst>
              <a:path w="1632" h="696">
                <a:moveTo>
                  <a:pt x="116" y="0"/>
                </a:moveTo>
                <a:lnTo>
                  <a:pt x="1516" y="0"/>
                </a:lnTo>
                <a:cubicBezTo>
                  <a:pt x="1580" y="0"/>
                  <a:pt x="1632" y="52"/>
                  <a:pt x="1632" y="116"/>
                </a:cubicBezTo>
                <a:lnTo>
                  <a:pt x="1632" y="580"/>
                </a:lnTo>
                <a:cubicBezTo>
                  <a:pt x="1632" y="644"/>
                  <a:pt x="1580" y="696"/>
                  <a:pt x="1516" y="696"/>
                </a:cubicBezTo>
                <a:lnTo>
                  <a:pt x="116" y="696"/>
                </a:lnTo>
                <a:cubicBezTo>
                  <a:pt x="52" y="696"/>
                  <a:pt x="0" y="644"/>
                  <a:pt x="0" y="580"/>
                </a:cubicBezTo>
                <a:lnTo>
                  <a:pt x="0" y="116"/>
                </a:lnTo>
                <a:cubicBezTo>
                  <a:pt x="0" y="52"/>
                  <a:pt x="52" y="0"/>
                  <a:pt x="116" y="0"/>
                </a:cubicBezTo>
                <a:close/>
              </a:path>
            </a:pathLst>
          </a:custGeom>
          <a:ln>
            <a:solidFill>
              <a:schemeClr val="accent1"/>
            </a:solidFill>
          </a:ln>
          <a:effectLst>
            <a:innerShdw blurRad="114300">
              <a:prstClr val="black"/>
            </a:inn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81025" y="0"/>
            <a:ext cx="11546840" cy="1568450"/>
          </a:xfrm>
          <a:prstGeom prst="rect">
            <a:avLst/>
          </a:prstGeom>
          <a:noFill/>
        </p:spPr>
        <p:txBody>
          <a:bodyPr wrap="square" rtlCol="0">
            <a:spAutoFit/>
          </a:bodyPr>
          <a:p>
            <a:r>
              <a:rPr lang="zh-CN" altLang="en-US" sz="2000" b="1">
                <a:solidFill>
                  <a:schemeClr val="accent1">
                    <a:lumMod val="50000"/>
                  </a:schemeClr>
                </a:solidFill>
              </a:rPr>
              <a:t>多旋翼无人机数据集：专利数据获取</a:t>
            </a:r>
            <a:r>
              <a:rPr lang="en-US" altLang="zh-CN" sz="3200" b="1">
                <a:solidFill>
                  <a:schemeClr val="accent1">
                    <a:lumMod val="50000"/>
                  </a:schemeClr>
                </a:solidFill>
              </a:rPr>
              <a:t>  </a:t>
            </a:r>
            <a:r>
              <a:rPr lang="zh-CN" altLang="zh-CN" b="1">
                <a:solidFill>
                  <a:srgbClr val="194A7A"/>
                </a:solidFill>
                <a:latin typeface="微软雅黑" panose="020B0503020204020204" charset="-122"/>
                <a:ea typeface="微软雅黑" panose="020B0503020204020204" charset="-122"/>
                <a:sym typeface="+mn-ea"/>
              </a:rPr>
              <a:t>美国专利商标局</a:t>
            </a:r>
            <a:r>
              <a:rPr lang="zh-CN" altLang="zh-CN" sz="2000">
                <a:solidFill>
                  <a:srgbClr val="194A7A"/>
                </a:solidFill>
                <a:latin typeface="微软雅黑" panose="020B0503020204020204" charset="-122"/>
                <a:ea typeface="微软雅黑" panose="020B0503020204020204" charset="-122"/>
                <a:sym typeface="+mn-ea"/>
              </a:rPr>
              <a:t>（</a:t>
            </a:r>
            <a:r>
              <a:rPr lang="en-US" altLang="zh-CN" sz="2000">
                <a:solidFill>
                  <a:srgbClr val="194A7A"/>
                </a:solidFill>
                <a:latin typeface="微软雅黑" panose="020B0503020204020204" charset="-122"/>
                <a:ea typeface="微软雅黑" panose="020B0503020204020204" charset="-122"/>
                <a:sym typeface="+mn-ea"/>
              </a:rPr>
              <a:t>United States Patent and Trademark Office)</a:t>
            </a:r>
            <a:endParaRPr lang="en-US" altLang="zh-CN" sz="3200">
              <a:solidFill>
                <a:srgbClr val="194A7A"/>
              </a:solidFill>
              <a:latin typeface="微软雅黑" panose="020B0503020204020204" charset="-122"/>
              <a:ea typeface="微软雅黑" panose="020B0503020204020204" charset="-122"/>
            </a:endParaRPr>
          </a:p>
          <a:p>
            <a:endParaRPr lang="en-US" altLang="zh-CN" sz="3200">
              <a:solidFill>
                <a:srgbClr val="194A7A"/>
              </a:solidFill>
              <a:latin typeface="微软雅黑" panose="020B0503020204020204" charset="-122"/>
              <a:ea typeface="微软雅黑" panose="020B0503020204020204" charset="-122"/>
            </a:endParaRPr>
          </a:p>
          <a:p>
            <a:endParaRPr lang="en-US" altLang="zh-CN" sz="3200" b="1">
              <a:solidFill>
                <a:schemeClr val="accent1">
                  <a:lumMod val="50000"/>
                </a:schemeClr>
              </a:solidFill>
            </a:endParaRPr>
          </a:p>
        </p:txBody>
      </p:sp>
      <p:pic>
        <p:nvPicPr>
          <p:cNvPr id="2" name="图片 1"/>
          <p:cNvPicPr>
            <a:picLocks noChangeAspect="1"/>
          </p:cNvPicPr>
          <p:nvPr>
            <p:custDataLst>
              <p:tags r:id="rId1"/>
            </p:custDataLst>
          </p:nvPr>
        </p:nvPicPr>
        <p:blipFill>
          <a:blip r:embed="rId2"/>
          <a:stretch>
            <a:fillRect/>
          </a:stretch>
        </p:blipFill>
        <p:spPr>
          <a:xfrm>
            <a:off x="6739890" y="739775"/>
            <a:ext cx="4418330" cy="6103620"/>
          </a:xfrm>
          <a:prstGeom prst="rect">
            <a:avLst/>
          </a:prstGeom>
        </p:spPr>
      </p:pic>
      <p:pic>
        <p:nvPicPr>
          <p:cNvPr id="3" name="图片 2"/>
          <p:cNvPicPr>
            <a:picLocks noChangeAspect="1"/>
          </p:cNvPicPr>
          <p:nvPr/>
        </p:nvPicPr>
        <p:blipFill>
          <a:blip r:embed="rId3"/>
          <a:stretch>
            <a:fillRect/>
          </a:stretch>
        </p:blipFill>
        <p:spPr>
          <a:xfrm>
            <a:off x="1245235" y="739140"/>
            <a:ext cx="5252085" cy="6104255"/>
          </a:xfrm>
          <a:prstGeom prst="rect">
            <a:avLst/>
          </a:prstGeom>
        </p:spPr>
      </p:pic>
      <p:sp>
        <p:nvSpPr>
          <p:cNvPr id="9" name="任意多边形: 形状 6"/>
          <p:cNvSpPr/>
          <p:nvPr/>
        </p:nvSpPr>
        <p:spPr>
          <a:xfrm rot="16200000" flipV="1">
            <a:off x="6343066" y="3826322"/>
            <a:ext cx="369331" cy="588146"/>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chemeClr val="accent1">
                  <a:lumMod val="7500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81025" y="0"/>
            <a:ext cx="9603740" cy="583565"/>
          </a:xfrm>
          <a:prstGeom prst="rect">
            <a:avLst/>
          </a:prstGeom>
          <a:noFill/>
        </p:spPr>
        <p:txBody>
          <a:bodyPr wrap="square" rtlCol="0">
            <a:spAutoFit/>
          </a:bodyPr>
          <a:p>
            <a:r>
              <a:rPr lang="zh-CN" altLang="en-US" sz="3200" b="1">
                <a:solidFill>
                  <a:schemeClr val="accent1">
                    <a:lumMod val="50000"/>
                  </a:schemeClr>
                </a:solidFill>
              </a:rPr>
              <a:t>多旋翼无人机数据集：专利数据获取</a:t>
            </a:r>
            <a:endParaRPr lang="zh-CN" altLang="en-US" sz="3200" b="1">
              <a:solidFill>
                <a:schemeClr val="accent1">
                  <a:lumMod val="50000"/>
                </a:schemeClr>
              </a:solidFill>
            </a:endParaRPr>
          </a:p>
        </p:txBody>
      </p:sp>
      <p:pic>
        <p:nvPicPr>
          <p:cNvPr id="2" name="图片 1"/>
          <p:cNvPicPr>
            <a:picLocks noChangeAspect="1"/>
          </p:cNvPicPr>
          <p:nvPr/>
        </p:nvPicPr>
        <p:blipFill>
          <a:blip r:embed="rId1"/>
          <a:stretch>
            <a:fillRect/>
          </a:stretch>
        </p:blipFill>
        <p:spPr>
          <a:xfrm>
            <a:off x="1158240" y="891540"/>
            <a:ext cx="4280535" cy="3228340"/>
          </a:xfrm>
          <a:prstGeom prst="rect">
            <a:avLst/>
          </a:prstGeom>
        </p:spPr>
      </p:pic>
      <p:pic>
        <p:nvPicPr>
          <p:cNvPr id="3" name="图片 2"/>
          <p:cNvPicPr>
            <a:picLocks noChangeAspect="1"/>
          </p:cNvPicPr>
          <p:nvPr/>
        </p:nvPicPr>
        <p:blipFill>
          <a:blip r:embed="rId2"/>
          <a:stretch>
            <a:fillRect/>
          </a:stretch>
        </p:blipFill>
        <p:spPr>
          <a:xfrm>
            <a:off x="5883275" y="1354455"/>
            <a:ext cx="5081270" cy="3032125"/>
          </a:xfrm>
          <a:prstGeom prst="rect">
            <a:avLst/>
          </a:prstGeom>
        </p:spPr>
      </p:pic>
      <p:pic>
        <p:nvPicPr>
          <p:cNvPr id="9" name="图片 8"/>
          <p:cNvPicPr>
            <a:picLocks noChangeAspect="1"/>
          </p:cNvPicPr>
          <p:nvPr/>
        </p:nvPicPr>
        <p:blipFill>
          <a:blip r:embed="rId3"/>
          <a:stretch>
            <a:fillRect/>
          </a:stretch>
        </p:blipFill>
        <p:spPr>
          <a:xfrm>
            <a:off x="1303020" y="4594860"/>
            <a:ext cx="4399915" cy="1727200"/>
          </a:xfrm>
          <a:prstGeom prst="rect">
            <a:avLst/>
          </a:prstGeom>
        </p:spPr>
      </p:pic>
      <p:pic>
        <p:nvPicPr>
          <p:cNvPr id="10" name="图片 9"/>
          <p:cNvPicPr>
            <a:picLocks noChangeAspect="1"/>
          </p:cNvPicPr>
          <p:nvPr/>
        </p:nvPicPr>
        <p:blipFill>
          <a:blip r:embed="rId4"/>
          <a:srcRect t="28985"/>
          <a:stretch>
            <a:fillRect/>
          </a:stretch>
        </p:blipFill>
        <p:spPr>
          <a:xfrm>
            <a:off x="5883275" y="4487545"/>
            <a:ext cx="4050665" cy="2413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81025" y="0"/>
            <a:ext cx="9603740" cy="583565"/>
          </a:xfrm>
          <a:prstGeom prst="rect">
            <a:avLst/>
          </a:prstGeom>
          <a:noFill/>
        </p:spPr>
        <p:txBody>
          <a:bodyPr wrap="square" rtlCol="0">
            <a:spAutoFit/>
          </a:bodyPr>
          <a:p>
            <a:r>
              <a:rPr lang="zh-CN" altLang="en-US" sz="3200" b="1">
                <a:solidFill>
                  <a:schemeClr val="accent1">
                    <a:lumMod val="50000"/>
                  </a:schemeClr>
                </a:solidFill>
              </a:rPr>
              <a:t>多旋翼无人机数据集：</a:t>
            </a:r>
            <a:r>
              <a:rPr lang="zh-CN" altLang="en-US" sz="3200">
                <a:solidFill>
                  <a:schemeClr val="accent1">
                    <a:lumMod val="50000"/>
                  </a:schemeClr>
                </a:solidFill>
              </a:rPr>
              <a:t>专利数据获取</a:t>
            </a:r>
            <a:endParaRPr lang="zh-CN" altLang="en-US" sz="3200">
              <a:solidFill>
                <a:schemeClr val="accent1">
                  <a:lumMod val="50000"/>
                </a:schemeClr>
              </a:solidFill>
            </a:endParaRPr>
          </a:p>
        </p:txBody>
      </p:sp>
      <p:pic>
        <p:nvPicPr>
          <p:cNvPr id="2" name="图片 1"/>
          <p:cNvPicPr>
            <a:picLocks noChangeAspect="1"/>
          </p:cNvPicPr>
          <p:nvPr/>
        </p:nvPicPr>
        <p:blipFill>
          <a:blip r:embed="rId1"/>
          <a:stretch>
            <a:fillRect/>
          </a:stretch>
        </p:blipFill>
        <p:spPr>
          <a:xfrm>
            <a:off x="1127760" y="845820"/>
            <a:ext cx="6245860" cy="5828665"/>
          </a:xfrm>
          <a:prstGeom prst="rect">
            <a:avLst/>
          </a:prstGeom>
        </p:spPr>
      </p:pic>
      <p:pic>
        <p:nvPicPr>
          <p:cNvPr id="3" name="图片 2"/>
          <p:cNvPicPr>
            <a:picLocks noChangeAspect="1"/>
          </p:cNvPicPr>
          <p:nvPr/>
        </p:nvPicPr>
        <p:blipFill>
          <a:blip r:embed="rId2"/>
          <a:stretch>
            <a:fillRect/>
          </a:stretch>
        </p:blipFill>
        <p:spPr>
          <a:xfrm>
            <a:off x="7480300" y="870585"/>
            <a:ext cx="3698875" cy="5803900"/>
          </a:xfrm>
          <a:prstGeom prst="rect">
            <a:avLst/>
          </a:prstGeom>
        </p:spPr>
      </p:pic>
      <p:sp>
        <p:nvSpPr>
          <p:cNvPr id="10" name="矩形 9"/>
          <p:cNvSpPr/>
          <p:nvPr/>
        </p:nvSpPr>
        <p:spPr>
          <a:xfrm>
            <a:off x="4374515" y="1169670"/>
            <a:ext cx="2987040" cy="5044440"/>
          </a:xfrm>
          <a:prstGeom prst="rect">
            <a:avLst/>
          </a:prstGeom>
          <a:noFill/>
          <a:ln w="31750" cmpd="dbl">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5535295" y="4499610"/>
            <a:ext cx="665480" cy="3683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square" rtlCol="0">
            <a:spAutoFit/>
          </a:bodyPr>
          <a:p>
            <a:r>
              <a:rPr lang="en-US" altLang="zh-CN">
                <a:latin typeface="微软雅黑" panose="020B0503020204020204" charset="-122"/>
                <a:ea typeface="微软雅黑" panose="020B0503020204020204" charset="-122"/>
              </a:rPr>
              <a:t>.TXT</a:t>
            </a:r>
            <a:endParaRPr lang="en-US" altLang="zh-CN">
              <a:latin typeface="微软雅黑" panose="020B0503020204020204" charset="-122"/>
              <a:ea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81025" y="0"/>
            <a:ext cx="9603740" cy="583565"/>
          </a:xfrm>
          <a:prstGeom prst="rect">
            <a:avLst/>
          </a:prstGeom>
          <a:noFill/>
        </p:spPr>
        <p:txBody>
          <a:bodyPr wrap="square" rtlCol="0">
            <a:spAutoFit/>
          </a:bodyPr>
          <a:p>
            <a:r>
              <a:rPr lang="zh-CN" altLang="en-US" sz="3200" b="1">
                <a:solidFill>
                  <a:schemeClr val="accent1">
                    <a:lumMod val="50000"/>
                  </a:schemeClr>
                </a:solidFill>
              </a:rPr>
              <a:t>多旋翼无人机数据集：</a:t>
            </a:r>
            <a:r>
              <a:rPr lang="zh-CN" altLang="en-US" sz="3200">
                <a:solidFill>
                  <a:schemeClr val="accent1">
                    <a:lumMod val="50000"/>
                  </a:schemeClr>
                </a:solidFill>
              </a:rPr>
              <a:t>专利数据获取</a:t>
            </a:r>
            <a:endParaRPr lang="zh-CN" altLang="en-US" sz="3200">
              <a:solidFill>
                <a:schemeClr val="accent1">
                  <a:lumMod val="50000"/>
                </a:schemeClr>
              </a:solidFill>
            </a:endParaRPr>
          </a:p>
        </p:txBody>
      </p:sp>
      <p:pic>
        <p:nvPicPr>
          <p:cNvPr id="2" name="图片 1"/>
          <p:cNvPicPr>
            <a:picLocks noChangeAspect="1"/>
          </p:cNvPicPr>
          <p:nvPr/>
        </p:nvPicPr>
        <p:blipFill>
          <a:blip r:embed="rId1"/>
          <a:stretch>
            <a:fillRect/>
          </a:stretch>
        </p:blipFill>
        <p:spPr>
          <a:xfrm>
            <a:off x="1191895" y="923290"/>
            <a:ext cx="4538345" cy="5601970"/>
          </a:xfrm>
          <a:prstGeom prst="rect">
            <a:avLst/>
          </a:prstGeom>
        </p:spPr>
      </p:pic>
      <p:pic>
        <p:nvPicPr>
          <p:cNvPr id="3" name="图片 2"/>
          <p:cNvPicPr>
            <a:picLocks noChangeAspect="1"/>
          </p:cNvPicPr>
          <p:nvPr/>
        </p:nvPicPr>
        <p:blipFill>
          <a:blip r:embed="rId2"/>
          <a:stretch>
            <a:fillRect/>
          </a:stretch>
        </p:blipFill>
        <p:spPr>
          <a:xfrm>
            <a:off x="6499225" y="923290"/>
            <a:ext cx="4311015" cy="5601335"/>
          </a:xfrm>
          <a:prstGeom prst="rect">
            <a:avLst/>
          </a:prstGeom>
        </p:spPr>
      </p:pic>
      <p:sp>
        <p:nvSpPr>
          <p:cNvPr id="9" name="任意多边形: 形状 6"/>
          <p:cNvSpPr/>
          <p:nvPr/>
        </p:nvSpPr>
        <p:spPr>
          <a:xfrm rot="16200000" flipV="1">
            <a:off x="5929681" y="3319592"/>
            <a:ext cx="369331" cy="588146"/>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chemeClr val="accent1">
                  <a:lumMod val="7500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81025" y="0"/>
            <a:ext cx="9603740" cy="583565"/>
          </a:xfrm>
          <a:prstGeom prst="rect">
            <a:avLst/>
          </a:prstGeom>
          <a:noFill/>
        </p:spPr>
        <p:txBody>
          <a:bodyPr wrap="square" rtlCol="0">
            <a:spAutoFit/>
          </a:bodyPr>
          <a:p>
            <a:r>
              <a:rPr lang="zh-CN" altLang="en-US" sz="3200" b="1">
                <a:solidFill>
                  <a:schemeClr val="accent1">
                    <a:lumMod val="50000"/>
                  </a:schemeClr>
                </a:solidFill>
              </a:rPr>
              <a:t>多旋翼无人机数据集：</a:t>
            </a:r>
            <a:r>
              <a:rPr lang="zh-CN" altLang="en-US" sz="3200">
                <a:solidFill>
                  <a:schemeClr val="accent1">
                    <a:lumMod val="50000"/>
                  </a:schemeClr>
                </a:solidFill>
              </a:rPr>
              <a:t>专利数据抽取</a:t>
            </a:r>
            <a:endParaRPr lang="zh-CN" altLang="en-US" sz="3200">
              <a:solidFill>
                <a:schemeClr val="accent1">
                  <a:lumMod val="50000"/>
                </a:schemeClr>
              </a:solidFill>
            </a:endParaRPr>
          </a:p>
        </p:txBody>
      </p:sp>
      <p:pic>
        <p:nvPicPr>
          <p:cNvPr id="2" name="图片 1"/>
          <p:cNvPicPr>
            <a:picLocks noChangeAspect="1"/>
          </p:cNvPicPr>
          <p:nvPr>
            <p:custDataLst>
              <p:tags r:id="rId1"/>
            </p:custDataLst>
          </p:nvPr>
        </p:nvPicPr>
        <p:blipFill>
          <a:blip r:embed="rId2"/>
          <a:stretch>
            <a:fillRect/>
          </a:stretch>
        </p:blipFill>
        <p:spPr>
          <a:xfrm>
            <a:off x="1065530" y="877570"/>
            <a:ext cx="5030470" cy="563943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096000" y="877570"/>
            <a:ext cx="4987925" cy="5560695"/>
          </a:xfrm>
          <a:prstGeom prst="rect">
            <a:avLst/>
          </a:prstGeom>
        </p:spPr>
      </p:pic>
      <p:sp>
        <p:nvSpPr>
          <p:cNvPr id="9" name="乘号 8"/>
          <p:cNvSpPr/>
          <p:nvPr/>
        </p:nvSpPr>
        <p:spPr>
          <a:xfrm>
            <a:off x="5892165" y="6557645"/>
            <a:ext cx="409575" cy="352425"/>
          </a:xfrm>
          <a:prstGeom prst="mathMultiply">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1059815" y="6387465"/>
            <a:ext cx="6354445" cy="368300"/>
          </a:xfrm>
          <a:prstGeom prst="rect">
            <a:avLst/>
          </a:prstGeom>
          <a:solidFill>
            <a:srgbClr val="D1DBE4"/>
          </a:solidFill>
        </p:spPr>
        <p:txBody>
          <a:bodyPr wrap="square" rtlCol="0">
            <a:spAutoFit/>
          </a:bodyPr>
          <a:p>
            <a:pPr marL="285750" indent="-285750">
              <a:buFont typeface="Wingdings" panose="05000000000000000000" charset="0"/>
              <a:buChar char="l"/>
            </a:pPr>
            <a:r>
              <a:rPr lang="zh-CN" altLang="en-US" b="1">
                <a:solidFill>
                  <a:srgbClr val="FF0000"/>
                </a:solidFill>
                <a:latin typeface="微软雅黑" panose="020B0503020204020204" charset="-122"/>
                <a:ea typeface="微软雅黑" panose="020B0503020204020204" charset="-122"/>
                <a:cs typeface="微软雅黑" panose="020B0503020204020204" charset="-122"/>
              </a:rPr>
              <a:t>共获得</a:t>
            </a:r>
            <a:r>
              <a:rPr lang="en-US" altLang="zh-CN" b="1">
                <a:solidFill>
                  <a:srgbClr val="FF0000"/>
                </a:solidFill>
                <a:latin typeface="Times New Roman" panose="02020603050405020304" charset="0"/>
                <a:ea typeface="微软雅黑" panose="020B0503020204020204" charset="-122"/>
                <a:cs typeface="Times New Roman" panose="02020603050405020304" charset="0"/>
              </a:rPr>
              <a:t>9097</a:t>
            </a:r>
            <a:r>
              <a:rPr lang="zh-CN" altLang="en-US" b="1">
                <a:solidFill>
                  <a:srgbClr val="FF0000"/>
                </a:solidFill>
                <a:latin typeface="微软雅黑" panose="020B0503020204020204" charset="-122"/>
                <a:ea typeface="微软雅黑" panose="020B0503020204020204" charset="-122"/>
                <a:cs typeface="微软雅黑" panose="020B0503020204020204" charset="-122"/>
              </a:rPr>
              <a:t>张未预处理的摩托车</a:t>
            </a:r>
            <a:r>
              <a:rPr lang="zh-CN" altLang="en-US" b="1">
                <a:solidFill>
                  <a:srgbClr val="FF0000"/>
                </a:solidFill>
                <a:latin typeface="微软雅黑" panose="020B0503020204020204" charset="-122"/>
                <a:ea typeface="微软雅黑" panose="020B0503020204020204" charset="-122"/>
                <a:cs typeface="微软雅黑" panose="020B0503020204020204" charset="-122"/>
              </a:rPr>
              <a:t>图片，后续进行数据增强。</a:t>
            </a:r>
            <a:endParaRPr lang="zh-CN" altLang="en-US" b="1">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1059815" y="762000"/>
            <a:ext cx="10072370" cy="5457190"/>
          </a:xfrm>
          <a:prstGeom prst="rect">
            <a:avLst/>
          </a:prstGeom>
        </p:spPr>
      </p:pic>
      <p:sp>
        <p:nvSpPr>
          <p:cNvPr id="5" name="文本框 4"/>
          <p:cNvSpPr txBox="1"/>
          <p:nvPr/>
        </p:nvSpPr>
        <p:spPr>
          <a:xfrm>
            <a:off x="581025" y="0"/>
            <a:ext cx="9603740" cy="583565"/>
          </a:xfrm>
          <a:prstGeom prst="rect">
            <a:avLst/>
          </a:prstGeom>
          <a:noFill/>
        </p:spPr>
        <p:txBody>
          <a:bodyPr wrap="square" rtlCol="0">
            <a:spAutoFit/>
          </a:bodyPr>
          <a:p>
            <a:r>
              <a:rPr lang="zh-CN" altLang="en-US" sz="3200" b="1">
                <a:solidFill>
                  <a:schemeClr val="accent1">
                    <a:lumMod val="50000"/>
                  </a:schemeClr>
                </a:solidFill>
              </a:rPr>
              <a:t>摩托车数据集：</a:t>
            </a:r>
            <a:r>
              <a:rPr lang="zh-CN" altLang="en-US" sz="3200">
                <a:solidFill>
                  <a:schemeClr val="accent1">
                    <a:lumMod val="50000"/>
                  </a:schemeClr>
                </a:solidFill>
              </a:rPr>
              <a:t>图像</a:t>
            </a:r>
            <a:r>
              <a:rPr lang="zh-CN" altLang="en-US" sz="3200">
                <a:solidFill>
                  <a:schemeClr val="accent1">
                    <a:lumMod val="50000"/>
                  </a:schemeClr>
                </a:solidFill>
              </a:rPr>
              <a:t>数据</a:t>
            </a:r>
            <a:endParaRPr lang="zh-CN" altLang="en-US" sz="3200">
              <a:solidFill>
                <a:schemeClr val="accent1">
                  <a:lumMod val="50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descr="流程图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1855" y="725805"/>
            <a:ext cx="10448290" cy="93408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流程图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1855" y="-6383655"/>
            <a:ext cx="10448290" cy="9340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1737995" y="1120775"/>
            <a:ext cx="9477375" cy="2861310"/>
          </a:xfrm>
          <a:prstGeom prst="rect">
            <a:avLst/>
          </a:prstGeom>
          <a:noFill/>
        </p:spPr>
        <p:txBody>
          <a:bodyPr wrap="square" rtlCol="0">
            <a:spAutoFit/>
          </a:bodyPr>
          <a:p>
            <a:pPr>
              <a:lnSpc>
                <a:spcPct val="200000"/>
              </a:lnSpc>
            </a:pPr>
            <a:r>
              <a:rPr lang="en-US" altLang="zh-CN">
                <a:latin typeface="Times New Roman" panose="02020603050405020304" charset="0"/>
                <a:cs typeface="Times New Roman" panose="02020603050405020304" charset="0"/>
              </a:rPr>
              <a:t>1.</a:t>
            </a:r>
            <a:r>
              <a:rPr lang="en-US" altLang="zh-CN"/>
              <a:t> </a:t>
            </a:r>
            <a:r>
              <a:rPr lang="zh-CN" altLang="en-US">
                <a:latin typeface="+mj-ea"/>
                <a:ea typeface="+mj-ea"/>
              </a:rPr>
              <a:t>英文专利数据的抽取和清洗。</a:t>
            </a:r>
            <a:endParaRPr lang="zh-CN" altLang="en-US">
              <a:latin typeface="+mj-ea"/>
              <a:ea typeface="+mj-ea"/>
            </a:endParaRPr>
          </a:p>
          <a:p>
            <a:pPr>
              <a:lnSpc>
                <a:spcPct val="200000"/>
              </a:lnSpc>
            </a:pPr>
            <a:r>
              <a:rPr lang="en-US" altLang="zh-CN">
                <a:latin typeface="Times New Roman" panose="02020603050405020304" charset="0"/>
                <a:ea typeface="+mj-ea"/>
                <a:cs typeface="Times New Roman" panose="02020603050405020304" charset="0"/>
              </a:rPr>
              <a:t>2</a:t>
            </a:r>
            <a:r>
              <a:rPr lang="en-US" altLang="zh-CN">
                <a:latin typeface="+mj-ea"/>
                <a:ea typeface="+mj-ea"/>
              </a:rPr>
              <a:t>. </a:t>
            </a:r>
            <a:r>
              <a:rPr lang="zh-CN" altLang="en-US">
                <a:latin typeface="+mj-ea"/>
                <a:ea typeface="+mj-ea"/>
              </a:rPr>
              <a:t>文本、图像数据的标准化。</a:t>
            </a:r>
            <a:endParaRPr lang="zh-CN" altLang="en-US">
              <a:latin typeface="+mj-ea"/>
              <a:ea typeface="+mj-ea"/>
            </a:endParaRPr>
          </a:p>
          <a:p>
            <a:pPr>
              <a:lnSpc>
                <a:spcPct val="200000"/>
              </a:lnSpc>
            </a:pPr>
            <a:r>
              <a:rPr lang="en-US" altLang="zh-CN">
                <a:latin typeface="Times New Roman" panose="02020603050405020304" charset="0"/>
                <a:ea typeface="+mj-ea"/>
                <a:cs typeface="Times New Roman" panose="02020603050405020304" charset="0"/>
              </a:rPr>
              <a:t>3.</a:t>
            </a:r>
            <a:r>
              <a:rPr lang="en-US" altLang="zh-CN">
                <a:latin typeface="+mj-ea"/>
                <a:ea typeface="+mj-ea"/>
              </a:rPr>
              <a:t> </a:t>
            </a:r>
            <a:r>
              <a:rPr lang="zh-CN" altLang="en-US">
                <a:latin typeface="+mj-ea"/>
                <a:ea typeface="+mj-ea"/>
              </a:rPr>
              <a:t>问题的定义（目标）。</a:t>
            </a:r>
            <a:endParaRPr lang="zh-CN" altLang="en-US">
              <a:latin typeface="+mj-ea"/>
              <a:ea typeface="+mj-ea"/>
            </a:endParaRPr>
          </a:p>
          <a:p>
            <a:pPr>
              <a:lnSpc>
                <a:spcPct val="200000"/>
              </a:lnSpc>
            </a:pPr>
            <a:r>
              <a:rPr lang="en-US" altLang="zh-CN">
                <a:latin typeface="Times New Roman" panose="02020603050405020304" charset="0"/>
                <a:ea typeface="+mj-ea"/>
                <a:cs typeface="Times New Roman" panose="02020603050405020304" charset="0"/>
              </a:rPr>
              <a:t>4. </a:t>
            </a:r>
            <a:r>
              <a:rPr lang="zh-CN" altLang="en-US">
                <a:latin typeface="+mj-ea"/>
                <a:ea typeface="+mj-ea"/>
              </a:rPr>
              <a:t>范围进一步缩小，明确细致的方向和流程的重新整理。</a:t>
            </a:r>
            <a:endParaRPr lang="zh-CN" altLang="en-US">
              <a:latin typeface="+mj-ea"/>
              <a:ea typeface="+mj-ea"/>
            </a:endParaRPr>
          </a:p>
          <a:p>
            <a:pPr>
              <a:lnSpc>
                <a:spcPct val="200000"/>
              </a:lnSpc>
            </a:pPr>
            <a:r>
              <a:rPr lang="en-US" altLang="zh-CN">
                <a:latin typeface="Times New Roman" panose="02020603050405020304" charset="0"/>
                <a:ea typeface="+mj-ea"/>
                <a:cs typeface="Times New Roman" panose="02020603050405020304" charset="0"/>
              </a:rPr>
              <a:t>5.</a:t>
            </a:r>
            <a:r>
              <a:rPr lang="en-US" altLang="zh-CN">
                <a:latin typeface="+mj-ea"/>
                <a:ea typeface="+mj-ea"/>
              </a:rPr>
              <a:t> </a:t>
            </a:r>
            <a:r>
              <a:rPr lang="zh-CN" altLang="en-US">
                <a:latin typeface="+mj-ea"/>
                <a:ea typeface="+mj-ea"/>
              </a:rPr>
              <a:t>实体关系标注</a:t>
            </a:r>
            <a:r>
              <a:rPr lang="en-US" altLang="zh-CN">
                <a:latin typeface="+mj-ea"/>
                <a:ea typeface="+mj-ea"/>
              </a:rPr>
              <a:t> </a:t>
            </a:r>
            <a:r>
              <a:rPr lang="en-US" altLang="zh-CN">
                <a:latin typeface="Times New Roman" panose="02020603050405020304" charset="0"/>
                <a:ea typeface="+mj-ea"/>
                <a:cs typeface="Times New Roman" panose="02020603050405020304" charset="0"/>
              </a:rPr>
              <a:t>&amp;</a:t>
            </a:r>
            <a:r>
              <a:rPr lang="en-US" altLang="zh-CN">
                <a:latin typeface="+mj-ea"/>
                <a:ea typeface="+mj-ea"/>
              </a:rPr>
              <a:t> </a:t>
            </a:r>
            <a:r>
              <a:rPr lang="zh-CN" altLang="en-US">
                <a:latin typeface="+mj-ea"/>
                <a:ea typeface="+mj-ea"/>
              </a:rPr>
              <a:t>大模型零样本实体抽取。</a:t>
            </a:r>
            <a:endParaRPr lang="zh-CN" altLang="en-US">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4458970" cy="583565"/>
          </a:xfrm>
          <a:prstGeom prst="rect">
            <a:avLst/>
          </a:prstGeom>
          <a:noFill/>
        </p:spPr>
        <p:txBody>
          <a:bodyPr wrap="square" rtlCol="0">
            <a:spAutoFit/>
          </a:bodyPr>
          <a:p>
            <a:r>
              <a:rPr lang="zh-CN" altLang="en-US" sz="3200" b="1" dirty="0">
                <a:solidFill>
                  <a:srgbClr val="2C4E8C"/>
                </a:solidFill>
                <a:latin typeface="+mj-ea"/>
                <a:sym typeface="+mn-ea"/>
              </a:rPr>
              <a:t>图神经网络</a:t>
            </a:r>
            <a:endParaRPr lang="zh-CN" altLang="en-US" sz="3200" b="1">
              <a:solidFill>
                <a:schemeClr val="accent1">
                  <a:lumMod val="50000"/>
                </a:schemeClr>
              </a:solidFill>
            </a:endParaRPr>
          </a:p>
        </p:txBody>
      </p:sp>
      <p:pic>
        <p:nvPicPr>
          <p:cNvPr id="9" name="图片 8"/>
          <p:cNvPicPr>
            <a:picLocks noChangeAspect="1"/>
          </p:cNvPicPr>
          <p:nvPr/>
        </p:nvPicPr>
        <p:blipFill>
          <a:blip r:embed="rId1"/>
          <a:srcRect l="495"/>
          <a:stretch>
            <a:fillRect/>
          </a:stretch>
        </p:blipFill>
        <p:spPr>
          <a:xfrm>
            <a:off x="1593850" y="1247704"/>
            <a:ext cx="7867650" cy="4847945"/>
          </a:xfrm>
          <a:prstGeom prst="rect">
            <a:avLst/>
          </a:prstGeom>
        </p:spPr>
      </p:pic>
      <p:sp>
        <p:nvSpPr>
          <p:cNvPr id="11" name="文本框 10"/>
          <p:cNvSpPr txBox="1"/>
          <p:nvPr/>
        </p:nvSpPr>
        <p:spPr>
          <a:xfrm>
            <a:off x="9335986" y="3671676"/>
            <a:ext cx="1338828" cy="369332"/>
          </a:xfrm>
          <a:prstGeom prst="rect">
            <a:avLst/>
          </a:prstGeom>
          <a:noFill/>
        </p:spPr>
        <p:txBody>
          <a:bodyPr wrap="none" rtlCol="0">
            <a:spAutoFit/>
          </a:bodyPr>
          <a:p>
            <a:r>
              <a:rPr lang="zh-CN" altLang="en-US" b="1" dirty="0">
                <a:solidFill>
                  <a:srgbClr val="FF0000"/>
                </a:solidFill>
                <a:latin typeface="+mj-ea"/>
                <a:ea typeface="+mj-ea"/>
              </a:rPr>
              <a:t>节点的向量</a:t>
            </a:r>
            <a:endParaRPr lang="zh-CN" altLang="en-US" b="1" dirty="0">
              <a:solidFill>
                <a:srgbClr val="FF0000"/>
              </a:solidFill>
              <a:latin typeface="+mj-ea"/>
              <a:ea typeface="+mj-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1069975" y="795020"/>
            <a:ext cx="10051415" cy="599313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1970405" y="2869565"/>
            <a:ext cx="2606040" cy="1719580"/>
          </a:xfrm>
          <a:prstGeom prst="rect">
            <a:avLst/>
          </a:prstGeom>
        </p:spPr>
      </p:pic>
      <p:pic>
        <p:nvPicPr>
          <p:cNvPr id="2" name="图片 1"/>
          <p:cNvPicPr>
            <a:picLocks noChangeAspect="1"/>
          </p:cNvPicPr>
          <p:nvPr/>
        </p:nvPicPr>
        <p:blipFill>
          <a:blip r:embed="rId2"/>
          <a:stretch>
            <a:fillRect/>
          </a:stretch>
        </p:blipFill>
        <p:spPr>
          <a:xfrm>
            <a:off x="1970405" y="713105"/>
            <a:ext cx="2522220" cy="1752600"/>
          </a:xfrm>
          <a:prstGeom prst="rect">
            <a:avLst/>
          </a:prstGeom>
        </p:spPr>
      </p:pic>
      <p:pic>
        <p:nvPicPr>
          <p:cNvPr id="5" name="图片 4"/>
          <p:cNvPicPr>
            <a:picLocks noChangeAspect="1"/>
          </p:cNvPicPr>
          <p:nvPr/>
        </p:nvPicPr>
        <p:blipFill>
          <a:blip r:embed="rId3"/>
          <a:stretch>
            <a:fillRect/>
          </a:stretch>
        </p:blipFill>
        <p:spPr>
          <a:xfrm>
            <a:off x="1970405" y="5060950"/>
            <a:ext cx="2606675" cy="1553845"/>
          </a:xfrm>
          <a:prstGeom prst="rect">
            <a:avLst/>
          </a:prstGeom>
        </p:spPr>
      </p:pic>
      <p:sp>
        <p:nvSpPr>
          <p:cNvPr id="9" name="文本框 8"/>
          <p:cNvSpPr txBox="1"/>
          <p:nvPr/>
        </p:nvSpPr>
        <p:spPr>
          <a:xfrm>
            <a:off x="2933065" y="2465705"/>
            <a:ext cx="680085" cy="368300"/>
          </a:xfrm>
          <a:prstGeom prst="rect">
            <a:avLst/>
          </a:prstGeom>
          <a:noFill/>
        </p:spPr>
        <p:txBody>
          <a:bodyPr wrap="square" rtlCol="0">
            <a:spAutoFit/>
          </a:bodyPr>
          <a:p>
            <a:r>
              <a:rPr lang="en-US" altLang="zh-CN">
                <a:latin typeface="Times New Roman" panose="02020603050405020304" charset="0"/>
                <a:ea typeface="微软雅黑" panose="020B0503020204020204" charset="-122"/>
                <a:cs typeface="Times New Roman" panose="02020603050405020304" charset="0"/>
              </a:rPr>
              <a:t>PDF</a:t>
            </a:r>
            <a:endParaRPr lang="en-US" altLang="zh-CN">
              <a:latin typeface="Times New Roman" panose="02020603050405020304" charset="0"/>
              <a:ea typeface="微软雅黑" panose="020B0503020204020204" charset="-122"/>
              <a:cs typeface="Times New Roman" panose="02020603050405020304" charset="0"/>
            </a:endParaRPr>
          </a:p>
        </p:txBody>
      </p:sp>
      <p:sp>
        <p:nvSpPr>
          <p:cNvPr id="10" name="文本框 9"/>
          <p:cNvSpPr txBox="1"/>
          <p:nvPr/>
        </p:nvSpPr>
        <p:spPr>
          <a:xfrm>
            <a:off x="2435225" y="4621530"/>
            <a:ext cx="1814830" cy="368300"/>
          </a:xfrm>
          <a:prstGeom prst="rect">
            <a:avLst/>
          </a:prstGeom>
          <a:noFill/>
        </p:spPr>
        <p:txBody>
          <a:bodyPr wrap="square" rtlCol="0">
            <a:spAutoFit/>
          </a:bodyPr>
          <a:p>
            <a:r>
              <a:rPr lang="en-US" altLang="zh-CN">
                <a:latin typeface="Times New Roman" panose="02020603050405020304" charset="0"/>
                <a:ea typeface="微软雅黑" panose="020B0503020204020204" charset="-122"/>
                <a:cs typeface="Times New Roman" panose="02020603050405020304" charset="0"/>
              </a:rPr>
              <a:t>MARKDOWN</a:t>
            </a:r>
            <a:endParaRPr lang="en-US" altLang="zh-CN">
              <a:latin typeface="Times New Roman" panose="02020603050405020304" charset="0"/>
              <a:ea typeface="微软雅黑" panose="020B0503020204020204" charset="-122"/>
              <a:cs typeface="Times New Roman" panose="02020603050405020304" charset="0"/>
            </a:endParaRPr>
          </a:p>
        </p:txBody>
      </p:sp>
      <p:sp>
        <p:nvSpPr>
          <p:cNvPr id="11" name="文本框 10"/>
          <p:cNvSpPr txBox="1"/>
          <p:nvPr/>
        </p:nvSpPr>
        <p:spPr>
          <a:xfrm>
            <a:off x="2838450" y="6579235"/>
            <a:ext cx="870585" cy="368300"/>
          </a:xfrm>
          <a:prstGeom prst="rect">
            <a:avLst/>
          </a:prstGeom>
          <a:noFill/>
        </p:spPr>
        <p:txBody>
          <a:bodyPr wrap="square" rtlCol="0">
            <a:spAutoFit/>
          </a:bodyPr>
          <a:p>
            <a:r>
              <a:rPr lang="en-US" altLang="zh-CN">
                <a:latin typeface="Times New Roman" panose="02020603050405020304" charset="0"/>
                <a:ea typeface="微软雅黑" panose="020B0503020204020204" charset="-122"/>
                <a:cs typeface="Times New Roman" panose="02020603050405020304" charset="0"/>
              </a:rPr>
              <a:t>TXT</a:t>
            </a:r>
            <a:endParaRPr lang="en-US" altLang="zh-CN">
              <a:latin typeface="Times New Roman" panose="02020603050405020304" charset="0"/>
              <a:ea typeface="微软雅黑" panose="020B0503020204020204" charset="-122"/>
              <a:cs typeface="Times New Roman" panose="020206030504050203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1969770" y="2877185"/>
            <a:ext cx="2606040" cy="1719580"/>
          </a:xfrm>
          <a:prstGeom prst="rect">
            <a:avLst/>
          </a:prstGeom>
        </p:spPr>
      </p:pic>
      <p:pic>
        <p:nvPicPr>
          <p:cNvPr id="2" name="图片 1"/>
          <p:cNvPicPr>
            <a:picLocks noChangeAspect="1"/>
          </p:cNvPicPr>
          <p:nvPr/>
        </p:nvPicPr>
        <p:blipFill>
          <a:blip r:embed="rId2"/>
          <a:stretch>
            <a:fillRect/>
          </a:stretch>
        </p:blipFill>
        <p:spPr>
          <a:xfrm>
            <a:off x="1969770" y="720725"/>
            <a:ext cx="2522220" cy="1752600"/>
          </a:xfrm>
          <a:prstGeom prst="rect">
            <a:avLst/>
          </a:prstGeom>
        </p:spPr>
      </p:pic>
      <p:pic>
        <p:nvPicPr>
          <p:cNvPr id="5" name="图片 4"/>
          <p:cNvPicPr>
            <a:picLocks noChangeAspect="1"/>
          </p:cNvPicPr>
          <p:nvPr/>
        </p:nvPicPr>
        <p:blipFill>
          <a:blip r:embed="rId3"/>
          <a:stretch>
            <a:fillRect/>
          </a:stretch>
        </p:blipFill>
        <p:spPr>
          <a:xfrm>
            <a:off x="1969770" y="5068570"/>
            <a:ext cx="2606675" cy="1553845"/>
          </a:xfrm>
          <a:prstGeom prst="rect">
            <a:avLst/>
          </a:prstGeom>
        </p:spPr>
      </p:pic>
      <p:sp>
        <p:nvSpPr>
          <p:cNvPr id="9" name="文本框 8"/>
          <p:cNvSpPr txBox="1"/>
          <p:nvPr/>
        </p:nvSpPr>
        <p:spPr>
          <a:xfrm>
            <a:off x="2932430" y="2473325"/>
            <a:ext cx="680085" cy="368300"/>
          </a:xfrm>
          <a:prstGeom prst="rect">
            <a:avLst/>
          </a:prstGeom>
          <a:noFill/>
        </p:spPr>
        <p:txBody>
          <a:bodyPr wrap="square" rtlCol="0">
            <a:spAutoFit/>
          </a:bodyPr>
          <a:p>
            <a:r>
              <a:rPr lang="en-US" altLang="zh-CN">
                <a:latin typeface="Times New Roman" panose="02020603050405020304" charset="0"/>
                <a:ea typeface="微软雅黑" panose="020B0503020204020204" charset="-122"/>
                <a:cs typeface="Times New Roman" panose="02020603050405020304" charset="0"/>
              </a:rPr>
              <a:t>PDF</a:t>
            </a:r>
            <a:endParaRPr lang="en-US" altLang="zh-CN">
              <a:latin typeface="Times New Roman" panose="02020603050405020304" charset="0"/>
              <a:ea typeface="微软雅黑" panose="020B0503020204020204" charset="-122"/>
              <a:cs typeface="Times New Roman" panose="02020603050405020304" charset="0"/>
            </a:endParaRPr>
          </a:p>
        </p:txBody>
      </p:sp>
      <p:sp>
        <p:nvSpPr>
          <p:cNvPr id="10" name="文本框 9"/>
          <p:cNvSpPr txBox="1"/>
          <p:nvPr/>
        </p:nvSpPr>
        <p:spPr>
          <a:xfrm>
            <a:off x="2434590" y="4629150"/>
            <a:ext cx="1814830" cy="368300"/>
          </a:xfrm>
          <a:prstGeom prst="rect">
            <a:avLst/>
          </a:prstGeom>
          <a:noFill/>
        </p:spPr>
        <p:txBody>
          <a:bodyPr wrap="square" rtlCol="0">
            <a:spAutoFit/>
          </a:bodyPr>
          <a:p>
            <a:r>
              <a:rPr lang="en-US" altLang="zh-CN">
                <a:latin typeface="Times New Roman" panose="02020603050405020304" charset="0"/>
                <a:ea typeface="微软雅黑" panose="020B0503020204020204" charset="-122"/>
                <a:cs typeface="Times New Roman" panose="02020603050405020304" charset="0"/>
              </a:rPr>
              <a:t>MARKDOWN</a:t>
            </a:r>
            <a:endParaRPr lang="en-US" altLang="zh-CN">
              <a:latin typeface="Times New Roman" panose="02020603050405020304" charset="0"/>
              <a:ea typeface="微软雅黑" panose="020B0503020204020204" charset="-122"/>
              <a:cs typeface="Times New Roman" panose="02020603050405020304" charset="0"/>
            </a:endParaRPr>
          </a:p>
        </p:txBody>
      </p:sp>
      <p:sp>
        <p:nvSpPr>
          <p:cNvPr id="11" name="文本框 10"/>
          <p:cNvSpPr txBox="1"/>
          <p:nvPr/>
        </p:nvSpPr>
        <p:spPr>
          <a:xfrm>
            <a:off x="2837815" y="6586855"/>
            <a:ext cx="870585" cy="368300"/>
          </a:xfrm>
          <a:prstGeom prst="rect">
            <a:avLst/>
          </a:prstGeom>
          <a:noFill/>
        </p:spPr>
        <p:txBody>
          <a:bodyPr wrap="square" rtlCol="0">
            <a:spAutoFit/>
          </a:bodyPr>
          <a:p>
            <a:r>
              <a:rPr lang="en-US" altLang="zh-CN">
                <a:latin typeface="Times New Roman" panose="02020603050405020304" charset="0"/>
                <a:ea typeface="微软雅黑" panose="020B0503020204020204" charset="-122"/>
                <a:cs typeface="Times New Roman" panose="02020603050405020304" charset="0"/>
              </a:rPr>
              <a:t>TXT</a:t>
            </a:r>
            <a:endParaRPr lang="en-US" altLang="zh-CN">
              <a:latin typeface="Times New Roman" panose="02020603050405020304" charset="0"/>
              <a:ea typeface="微软雅黑" panose="020B0503020204020204" charset="-122"/>
              <a:cs typeface="Times New Roman" panose="02020603050405020304" charset="0"/>
            </a:endParaRPr>
          </a:p>
        </p:txBody>
      </p:sp>
      <p:sp>
        <p:nvSpPr>
          <p:cNvPr id="12" name="右大括号 11"/>
          <p:cNvSpPr/>
          <p:nvPr/>
        </p:nvSpPr>
        <p:spPr>
          <a:xfrm>
            <a:off x="5551170" y="868680"/>
            <a:ext cx="1089660" cy="5645785"/>
          </a:xfrm>
          <a:prstGeom prst="rightBrace">
            <a:avLst>
              <a:gd name="adj1" fmla="val 52389"/>
              <a:gd name="adj2" fmla="val 50000"/>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4682490" y="3507105"/>
            <a:ext cx="1380490" cy="368300"/>
          </a:xfrm>
          <a:prstGeom prst="rect">
            <a:avLst/>
          </a:prstGeom>
          <a:noFill/>
        </p:spPr>
        <p:txBody>
          <a:bodyPr wrap="square" rtlCol="0">
            <a:spAutoFit/>
          </a:bodyPr>
          <a:p>
            <a:r>
              <a:rPr lang="zh-CN" altLang="en-US" b="1">
                <a:latin typeface="Times New Roman" panose="02020603050405020304" charset="0"/>
                <a:ea typeface="微软雅黑" panose="020B0503020204020204" charset="-122"/>
                <a:cs typeface="Times New Roman" panose="02020603050405020304" charset="0"/>
              </a:rPr>
              <a:t>数据预处理</a:t>
            </a:r>
            <a:endParaRPr lang="zh-CN" altLang="en-US" b="1">
              <a:latin typeface="Times New Roman" panose="02020603050405020304" charset="0"/>
              <a:ea typeface="微软雅黑" panose="020B0503020204020204" charset="-122"/>
              <a:cs typeface="Times New Roman" panose="02020603050405020304" charset="0"/>
            </a:endParaRPr>
          </a:p>
        </p:txBody>
      </p:sp>
      <p:sp>
        <p:nvSpPr>
          <p:cNvPr id="14" name="文本框 13"/>
          <p:cNvSpPr txBox="1"/>
          <p:nvPr/>
        </p:nvSpPr>
        <p:spPr>
          <a:xfrm>
            <a:off x="6760210" y="3230880"/>
            <a:ext cx="648970" cy="922020"/>
          </a:xfrm>
          <a:prstGeom prst="rect">
            <a:avLst/>
          </a:prstGeom>
          <a:noFill/>
        </p:spPr>
        <p:txBody>
          <a:bodyPr wrap="square" rtlCol="0">
            <a:spAutoFit/>
          </a:bodyPr>
          <a:p>
            <a:r>
              <a:rPr lang="zh-CN" altLang="en-US" b="1">
                <a:latin typeface="Times New Roman" panose="02020603050405020304" charset="0"/>
                <a:ea typeface="微软雅黑" panose="020B0503020204020204" charset="-122"/>
                <a:cs typeface="Times New Roman" panose="02020603050405020304" charset="0"/>
              </a:rPr>
              <a:t>标注数据</a:t>
            </a:r>
            <a:r>
              <a:rPr lang="zh-CN" altLang="en-US" b="1">
                <a:latin typeface="Times New Roman" panose="02020603050405020304" charset="0"/>
                <a:ea typeface="微软雅黑" panose="020B0503020204020204" charset="-122"/>
                <a:cs typeface="Times New Roman" panose="02020603050405020304" charset="0"/>
              </a:rPr>
              <a:t>格式</a:t>
            </a:r>
            <a:endParaRPr lang="zh-CN" altLang="en-US" b="1">
              <a:latin typeface="Times New Roman" panose="02020603050405020304" charset="0"/>
              <a:ea typeface="微软雅黑" panose="020B0503020204020204" charset="-122"/>
              <a:cs typeface="Times New Roman" panose="02020603050405020304" charset="0"/>
            </a:endParaRPr>
          </a:p>
        </p:txBody>
      </p:sp>
      <p:cxnSp>
        <p:nvCxnSpPr>
          <p:cNvPr id="15" name="直接箭头连接符 14"/>
          <p:cNvCxnSpPr>
            <a:stCxn id="14" idx="3"/>
          </p:cNvCxnSpPr>
          <p:nvPr/>
        </p:nvCxnSpPr>
        <p:spPr>
          <a:xfrm>
            <a:off x="7409180" y="3691890"/>
            <a:ext cx="650875" cy="0"/>
          </a:xfrm>
          <a:prstGeom prst="straightConnector1">
            <a:avLst/>
          </a:prstGeom>
          <a:ln w="28575" cmpd="sng">
            <a:solidFill>
              <a:schemeClr val="accent1">
                <a:shade val="50000"/>
              </a:schemeClr>
            </a:solidFill>
            <a:prstDash val="solid"/>
            <a:tailEnd type="triangle" w="sm" len="lg"/>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000" fill="hold">
                                          <p:stCondLst>
                                            <p:cond delay="0"/>
                                          </p:stCondLst>
                                        </p:cTn>
                                        <p:tgtEl>
                                          <p:spTgt spid="12"/>
                                        </p:tgtEl>
                                        <p:attrNameLst>
                                          <p:attrName>style.visibility</p:attrName>
                                        </p:attrNameLst>
                                      </p:cBhvr>
                                      <p:to>
                                        <p:strVal val="visible"/>
                                      </p:to>
                                    </p:set>
                                    <p:animEffect transition="in" filter="blinds(horizontal)">
                                      <p:cBhvr>
                                        <p:cTn id="11" dur="1000"/>
                                        <p:tgtEl>
                                          <p:spTgt spid="12"/>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000" fill="hold">
                                          <p:stCondLst>
                                            <p:cond delay="0"/>
                                          </p:stCondLst>
                                        </p:cTn>
                                        <p:tgtEl>
                                          <p:spTgt spid="14"/>
                                        </p:tgtEl>
                                        <p:attrNameLst>
                                          <p:attrName>style.visibility</p:attrName>
                                        </p:attrNameLst>
                                      </p:cBhvr>
                                      <p:to>
                                        <p:strVal val="visible"/>
                                      </p:to>
                                    </p:set>
                                    <p:animEffect transition="in" filter="blinds(horizontal)">
                                      <p:cBhvr>
                                        <p:cTn id="15" dur="1000"/>
                                        <p:tgtEl>
                                          <p:spTgt spid="14"/>
                                        </p:tgtEl>
                                      </p:cBhvr>
                                    </p:animEffect>
                                  </p:childTnLst>
                                </p:cTn>
                              </p:par>
                            </p:childTnLst>
                          </p:cTn>
                        </p:par>
                        <p:par>
                          <p:cTn id="16" fill="hold">
                            <p:stCondLst>
                              <p:cond delay="2500"/>
                            </p:stCondLst>
                            <p:childTnLst>
                              <p:par>
                                <p:cTn id="17" presetID="3" presetClass="entr" presetSubtype="10" fill="hold" nodeType="afterEffect">
                                  <p:stCondLst>
                                    <p:cond delay="0"/>
                                  </p:stCondLst>
                                  <p:childTnLst>
                                    <p:set>
                                      <p:cBhvr>
                                        <p:cTn id="18" dur="1000" fill="hold">
                                          <p:stCondLst>
                                            <p:cond delay="0"/>
                                          </p:stCondLst>
                                        </p:cTn>
                                        <p:tgtEl>
                                          <p:spTgt spid="15"/>
                                        </p:tgtEl>
                                        <p:attrNameLst>
                                          <p:attrName>style.visibility</p:attrName>
                                        </p:attrNameLst>
                                      </p:cBhvr>
                                      <p:to>
                                        <p:strVal val="visible"/>
                                      </p:to>
                                    </p:set>
                                    <p:animEffect transition="in" filter="blinds(horizontal)">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bldLvl="0" animBg="1"/>
      <p:bldP spid="14" grpId="0"/>
      <p:bldP spid="13" grpId="1"/>
      <p:bldP spid="12" grpId="1" animBg="1"/>
      <p:bldP spid="1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1969770" y="2884805"/>
            <a:ext cx="2606040" cy="1719580"/>
          </a:xfrm>
          <a:prstGeom prst="rect">
            <a:avLst/>
          </a:prstGeom>
        </p:spPr>
      </p:pic>
      <p:pic>
        <p:nvPicPr>
          <p:cNvPr id="2" name="图片 1"/>
          <p:cNvPicPr>
            <a:picLocks noChangeAspect="1"/>
          </p:cNvPicPr>
          <p:nvPr/>
        </p:nvPicPr>
        <p:blipFill>
          <a:blip r:embed="rId2"/>
          <a:stretch>
            <a:fillRect/>
          </a:stretch>
        </p:blipFill>
        <p:spPr>
          <a:xfrm>
            <a:off x="1969770" y="728345"/>
            <a:ext cx="2522220" cy="1752600"/>
          </a:xfrm>
          <a:prstGeom prst="rect">
            <a:avLst/>
          </a:prstGeom>
        </p:spPr>
      </p:pic>
      <p:pic>
        <p:nvPicPr>
          <p:cNvPr id="5" name="图片 4"/>
          <p:cNvPicPr>
            <a:picLocks noChangeAspect="1"/>
          </p:cNvPicPr>
          <p:nvPr/>
        </p:nvPicPr>
        <p:blipFill>
          <a:blip r:embed="rId3"/>
          <a:stretch>
            <a:fillRect/>
          </a:stretch>
        </p:blipFill>
        <p:spPr>
          <a:xfrm>
            <a:off x="1969770" y="5076190"/>
            <a:ext cx="2606675" cy="1553845"/>
          </a:xfrm>
          <a:prstGeom prst="rect">
            <a:avLst/>
          </a:prstGeom>
        </p:spPr>
      </p:pic>
      <p:sp>
        <p:nvSpPr>
          <p:cNvPr id="9" name="文本框 8"/>
          <p:cNvSpPr txBox="1"/>
          <p:nvPr/>
        </p:nvSpPr>
        <p:spPr>
          <a:xfrm>
            <a:off x="2932430" y="2480945"/>
            <a:ext cx="680085" cy="368300"/>
          </a:xfrm>
          <a:prstGeom prst="rect">
            <a:avLst/>
          </a:prstGeom>
          <a:noFill/>
        </p:spPr>
        <p:txBody>
          <a:bodyPr wrap="square" rtlCol="0">
            <a:spAutoFit/>
          </a:bodyPr>
          <a:p>
            <a:r>
              <a:rPr lang="en-US" altLang="zh-CN">
                <a:latin typeface="Times New Roman" panose="02020603050405020304" charset="0"/>
                <a:ea typeface="微软雅黑" panose="020B0503020204020204" charset="-122"/>
                <a:cs typeface="Times New Roman" panose="02020603050405020304" charset="0"/>
              </a:rPr>
              <a:t>PDF</a:t>
            </a:r>
            <a:endParaRPr lang="en-US" altLang="zh-CN">
              <a:latin typeface="Times New Roman" panose="02020603050405020304" charset="0"/>
              <a:ea typeface="微软雅黑" panose="020B0503020204020204" charset="-122"/>
              <a:cs typeface="Times New Roman" panose="02020603050405020304" charset="0"/>
            </a:endParaRPr>
          </a:p>
        </p:txBody>
      </p:sp>
      <p:sp>
        <p:nvSpPr>
          <p:cNvPr id="10" name="文本框 9"/>
          <p:cNvSpPr txBox="1"/>
          <p:nvPr/>
        </p:nvSpPr>
        <p:spPr>
          <a:xfrm>
            <a:off x="2434590" y="4636770"/>
            <a:ext cx="1814830" cy="368300"/>
          </a:xfrm>
          <a:prstGeom prst="rect">
            <a:avLst/>
          </a:prstGeom>
          <a:noFill/>
        </p:spPr>
        <p:txBody>
          <a:bodyPr wrap="square" rtlCol="0">
            <a:spAutoFit/>
          </a:bodyPr>
          <a:p>
            <a:r>
              <a:rPr lang="en-US" altLang="zh-CN">
                <a:latin typeface="Times New Roman" panose="02020603050405020304" charset="0"/>
                <a:ea typeface="微软雅黑" panose="020B0503020204020204" charset="-122"/>
                <a:cs typeface="Times New Roman" panose="02020603050405020304" charset="0"/>
              </a:rPr>
              <a:t>MARKDOWN</a:t>
            </a:r>
            <a:endParaRPr lang="en-US" altLang="zh-CN">
              <a:latin typeface="Times New Roman" panose="02020603050405020304" charset="0"/>
              <a:ea typeface="微软雅黑" panose="020B0503020204020204" charset="-122"/>
              <a:cs typeface="Times New Roman" panose="02020603050405020304" charset="0"/>
            </a:endParaRPr>
          </a:p>
        </p:txBody>
      </p:sp>
      <p:sp>
        <p:nvSpPr>
          <p:cNvPr id="11" name="文本框 10"/>
          <p:cNvSpPr txBox="1"/>
          <p:nvPr/>
        </p:nvSpPr>
        <p:spPr>
          <a:xfrm>
            <a:off x="2837815" y="6594475"/>
            <a:ext cx="870585" cy="368300"/>
          </a:xfrm>
          <a:prstGeom prst="rect">
            <a:avLst/>
          </a:prstGeom>
          <a:noFill/>
        </p:spPr>
        <p:txBody>
          <a:bodyPr wrap="square" rtlCol="0">
            <a:spAutoFit/>
          </a:bodyPr>
          <a:p>
            <a:r>
              <a:rPr lang="en-US" altLang="zh-CN">
                <a:latin typeface="Times New Roman" panose="02020603050405020304" charset="0"/>
                <a:ea typeface="微软雅黑" panose="020B0503020204020204" charset="-122"/>
                <a:cs typeface="Times New Roman" panose="02020603050405020304" charset="0"/>
              </a:rPr>
              <a:t>TXT</a:t>
            </a:r>
            <a:endParaRPr lang="en-US" altLang="zh-CN">
              <a:latin typeface="Times New Roman" panose="02020603050405020304" charset="0"/>
              <a:ea typeface="微软雅黑" panose="020B0503020204020204" charset="-122"/>
              <a:cs typeface="Times New Roman" panose="02020603050405020304" charset="0"/>
            </a:endParaRPr>
          </a:p>
        </p:txBody>
      </p:sp>
      <p:sp>
        <p:nvSpPr>
          <p:cNvPr id="12" name="右大括号 11"/>
          <p:cNvSpPr/>
          <p:nvPr/>
        </p:nvSpPr>
        <p:spPr>
          <a:xfrm>
            <a:off x="5551170" y="876300"/>
            <a:ext cx="1089660" cy="5645785"/>
          </a:xfrm>
          <a:prstGeom prst="rightBrace">
            <a:avLst>
              <a:gd name="adj1" fmla="val 52389"/>
              <a:gd name="adj2" fmla="val 50000"/>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4682490" y="3514725"/>
            <a:ext cx="1380490" cy="368300"/>
          </a:xfrm>
          <a:prstGeom prst="rect">
            <a:avLst/>
          </a:prstGeom>
          <a:noFill/>
        </p:spPr>
        <p:txBody>
          <a:bodyPr wrap="square" rtlCol="0">
            <a:spAutoFit/>
          </a:bodyPr>
          <a:p>
            <a:r>
              <a:rPr lang="zh-CN" altLang="en-US" b="1">
                <a:latin typeface="Times New Roman" panose="02020603050405020304" charset="0"/>
                <a:ea typeface="微软雅黑" panose="020B0503020204020204" charset="-122"/>
                <a:cs typeface="Times New Roman" panose="02020603050405020304" charset="0"/>
              </a:rPr>
              <a:t>数据预处理</a:t>
            </a:r>
            <a:endParaRPr lang="zh-CN" altLang="en-US" b="1">
              <a:latin typeface="Times New Roman" panose="02020603050405020304" charset="0"/>
              <a:ea typeface="微软雅黑" panose="020B0503020204020204" charset="-122"/>
              <a:cs typeface="Times New Roman" panose="02020603050405020304" charset="0"/>
            </a:endParaRPr>
          </a:p>
        </p:txBody>
      </p:sp>
      <p:sp>
        <p:nvSpPr>
          <p:cNvPr id="14" name="文本框 13"/>
          <p:cNvSpPr txBox="1"/>
          <p:nvPr/>
        </p:nvSpPr>
        <p:spPr>
          <a:xfrm>
            <a:off x="6760210" y="3238500"/>
            <a:ext cx="648970" cy="922020"/>
          </a:xfrm>
          <a:prstGeom prst="rect">
            <a:avLst/>
          </a:prstGeom>
          <a:noFill/>
        </p:spPr>
        <p:txBody>
          <a:bodyPr wrap="square" rtlCol="0">
            <a:spAutoFit/>
          </a:bodyPr>
          <a:p>
            <a:r>
              <a:rPr lang="zh-CN" altLang="en-US" b="1">
                <a:latin typeface="Times New Roman" panose="02020603050405020304" charset="0"/>
                <a:ea typeface="微软雅黑" panose="020B0503020204020204" charset="-122"/>
                <a:cs typeface="Times New Roman" panose="02020603050405020304" charset="0"/>
              </a:rPr>
              <a:t>标注数据</a:t>
            </a:r>
            <a:r>
              <a:rPr lang="zh-CN" altLang="en-US" b="1">
                <a:latin typeface="Times New Roman" panose="02020603050405020304" charset="0"/>
                <a:ea typeface="微软雅黑" panose="020B0503020204020204" charset="-122"/>
                <a:cs typeface="Times New Roman" panose="02020603050405020304" charset="0"/>
              </a:rPr>
              <a:t>格式</a:t>
            </a:r>
            <a:endParaRPr lang="zh-CN" altLang="en-US" b="1">
              <a:latin typeface="Times New Roman" panose="02020603050405020304" charset="0"/>
              <a:ea typeface="微软雅黑" panose="020B0503020204020204" charset="-122"/>
              <a:cs typeface="Times New Roman" panose="02020603050405020304" charset="0"/>
            </a:endParaRPr>
          </a:p>
        </p:txBody>
      </p:sp>
      <p:cxnSp>
        <p:nvCxnSpPr>
          <p:cNvPr id="15" name="直接箭头连接符 14"/>
          <p:cNvCxnSpPr>
            <a:stCxn id="14" idx="3"/>
          </p:cNvCxnSpPr>
          <p:nvPr/>
        </p:nvCxnSpPr>
        <p:spPr>
          <a:xfrm>
            <a:off x="7409180" y="3699510"/>
            <a:ext cx="650875" cy="0"/>
          </a:xfrm>
          <a:prstGeom prst="straightConnector1">
            <a:avLst/>
          </a:prstGeom>
          <a:ln w="28575" cmpd="sng">
            <a:solidFill>
              <a:schemeClr val="accent1">
                <a:shade val="50000"/>
              </a:schemeClr>
            </a:solidFill>
            <a:prstDash val="solid"/>
            <a:tailEnd type="triangle" w="sm" len="lg"/>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8106410" y="3376930"/>
            <a:ext cx="3637915" cy="645160"/>
          </a:xfrm>
          <a:prstGeom prst="rect">
            <a:avLst/>
          </a:prstGeom>
          <a:noFill/>
        </p:spPr>
        <p:txBody>
          <a:bodyPr wrap="square" rtlCol="0">
            <a:spAutoFit/>
          </a:bodyPr>
          <a:p>
            <a:pPr algn="just"/>
            <a:r>
              <a:rPr lang="en-US" altLang="zh-CN">
                <a:solidFill>
                  <a:schemeClr val="tx1"/>
                </a:solidFill>
                <a:uFillTx/>
                <a:latin typeface="Times New Roman" panose="02020603050405020304" charset="0"/>
                <a:ea typeface="微软雅黑" panose="020B0503020204020204" charset="-122"/>
              </a:rPr>
              <a:t>BIO-</a:t>
            </a:r>
            <a:r>
              <a:rPr lang="zh-CN" altLang="en-US">
                <a:solidFill>
                  <a:schemeClr val="tx1"/>
                </a:solidFill>
                <a:uFillTx/>
                <a:latin typeface="Times New Roman" panose="02020603050405020304" charset="0"/>
                <a:ea typeface="微软雅黑" panose="020B0503020204020204" charset="-122"/>
              </a:rPr>
              <a:t>三位序列标注法（</a:t>
            </a:r>
            <a:r>
              <a:rPr lang="en-US" altLang="zh-CN">
                <a:solidFill>
                  <a:schemeClr val="tx1"/>
                </a:solidFill>
                <a:uFillTx/>
                <a:latin typeface="Times New Roman" panose="02020603050405020304" charset="0"/>
                <a:ea typeface="微软雅黑" panose="020B0503020204020204" charset="-122"/>
              </a:rPr>
              <a:t>B-begin,I-inside,O-outside</a:t>
            </a:r>
            <a:r>
              <a:rPr lang="zh-CN" altLang="en-US">
                <a:solidFill>
                  <a:schemeClr val="tx1"/>
                </a:solidFill>
                <a:uFillTx/>
                <a:latin typeface="Times New Roman" panose="02020603050405020304" charset="0"/>
                <a:ea typeface="微软雅黑" panose="020B0503020204020204" charset="-122"/>
              </a:rPr>
              <a:t>）</a:t>
            </a:r>
            <a:endParaRPr lang="zh-CN" altLang="en-US">
              <a:solidFill>
                <a:schemeClr val="tx1"/>
              </a:solidFill>
              <a:uFillTx/>
              <a:latin typeface="Times New Roman" panose="02020603050405020304" charset="0"/>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16"/>
                                        </p:tgtEl>
                                        <p:attrNameLst>
                                          <p:attrName>style.visibility</p:attrName>
                                        </p:attrNameLst>
                                      </p:cBhvr>
                                      <p:to>
                                        <p:strVal val="visible"/>
                                      </p:to>
                                    </p:set>
                                    <p:animEffect transition="in" filter="strips(downLeft)">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2691130" y="629920"/>
            <a:ext cx="8648700" cy="445135"/>
          </a:xfrm>
          <a:prstGeom prst="rect">
            <a:avLst/>
          </a:prstGeom>
          <a:noFill/>
        </p:spPr>
        <p:txBody>
          <a:bodyPr wrap="square" rtlCol="0">
            <a:noAutofit/>
          </a:bodyPr>
          <a:p>
            <a:pPr>
              <a:lnSpc>
                <a:spcPct val="150000"/>
              </a:lnSpc>
            </a:pPr>
            <a:r>
              <a:rPr lang="en-US" altLang="zh-CN">
                <a:solidFill>
                  <a:schemeClr val="tx1"/>
                </a:solidFill>
                <a:uFillTx/>
                <a:latin typeface="微软雅黑" panose="020B0503020204020204" charset="-122"/>
              </a:rPr>
              <a:t>·B-X </a:t>
            </a:r>
            <a:r>
              <a:rPr lang="zh-CN" altLang="en-US">
                <a:solidFill>
                  <a:schemeClr val="tx1"/>
                </a:solidFill>
                <a:uFillTx/>
                <a:latin typeface="微软雅黑" panose="020B0503020204020204" charset="-122"/>
              </a:rPr>
              <a:t>代表实体</a:t>
            </a:r>
            <a:r>
              <a:rPr lang="en-US" altLang="zh-CN">
                <a:solidFill>
                  <a:schemeClr val="tx1"/>
                </a:solidFill>
                <a:uFillTx/>
                <a:latin typeface="微软雅黑" panose="020B0503020204020204" charset="-122"/>
              </a:rPr>
              <a:t>X</a:t>
            </a:r>
            <a:r>
              <a:rPr lang="zh-CN" altLang="en-US">
                <a:solidFill>
                  <a:schemeClr val="tx1"/>
                </a:solidFill>
                <a:uFillTx/>
                <a:latin typeface="微软雅黑" panose="020B0503020204020204" charset="-122"/>
              </a:rPr>
              <a:t>的开头</a:t>
            </a:r>
            <a:r>
              <a:rPr lang="en-US" altLang="zh-CN">
                <a:solidFill>
                  <a:schemeClr val="tx1"/>
                </a:solidFill>
                <a:uFillTx/>
                <a:latin typeface="微软雅黑" panose="020B0503020204020204" charset="-122"/>
              </a:rPr>
              <a:t>  </a:t>
            </a:r>
            <a:r>
              <a:rPr lang="en-US" altLang="zh-CN">
                <a:uFillTx/>
                <a:latin typeface="微软雅黑" panose="020B0503020204020204" charset="-122"/>
                <a:sym typeface="+mn-ea"/>
              </a:rPr>
              <a:t>·I-X </a:t>
            </a:r>
            <a:r>
              <a:rPr lang="zh-CN" altLang="en-US">
                <a:uFillTx/>
                <a:latin typeface="微软雅黑" panose="020B0503020204020204" charset="-122"/>
                <a:sym typeface="+mn-ea"/>
              </a:rPr>
              <a:t>代表实体</a:t>
            </a:r>
            <a:r>
              <a:rPr lang="en-US" altLang="zh-CN">
                <a:uFillTx/>
                <a:latin typeface="微软雅黑" panose="020B0503020204020204" charset="-122"/>
                <a:sym typeface="+mn-ea"/>
              </a:rPr>
              <a:t>X</a:t>
            </a:r>
            <a:r>
              <a:rPr lang="zh-CN" altLang="en-US">
                <a:uFillTx/>
                <a:latin typeface="微软雅黑" panose="020B0503020204020204" charset="-122"/>
                <a:sym typeface="+mn-ea"/>
              </a:rPr>
              <a:t>的中间或结尾</a:t>
            </a:r>
            <a:r>
              <a:rPr lang="en-US" altLang="zh-CN">
                <a:uFillTx/>
                <a:latin typeface="微软雅黑" panose="020B0503020204020204" charset="-122"/>
                <a:sym typeface="+mn-ea"/>
              </a:rPr>
              <a:t>  ·O</a:t>
            </a:r>
            <a:r>
              <a:rPr lang="zh-CN" altLang="en-US">
                <a:uFillTx/>
                <a:latin typeface="微软雅黑" panose="020B0503020204020204" charset="-122"/>
                <a:sym typeface="+mn-ea"/>
              </a:rPr>
              <a:t>代表不属于任何类型的实体</a:t>
            </a:r>
            <a:endParaRPr lang="zh-CN" altLang="en-US">
              <a:solidFill>
                <a:schemeClr val="tx1"/>
              </a:solidFill>
              <a:uFillTx/>
              <a:latin typeface="微软雅黑" panose="020B0503020204020204" charset="-122"/>
            </a:endParaRPr>
          </a:p>
          <a:p>
            <a:pPr>
              <a:lnSpc>
                <a:spcPct val="150000"/>
              </a:lnSpc>
            </a:pPr>
            <a:endParaRPr lang="zh-CN" altLang="en-US">
              <a:solidFill>
                <a:schemeClr val="tx1"/>
              </a:solidFill>
              <a:uFillTx/>
              <a:latin typeface="微软雅黑" panose="020B0503020204020204" charset="-122"/>
            </a:endParaRPr>
          </a:p>
          <a:p>
            <a:pPr>
              <a:lnSpc>
                <a:spcPct val="150000"/>
              </a:lnSpc>
            </a:pPr>
            <a:endParaRPr lang="zh-CN" altLang="en-US">
              <a:solidFill>
                <a:schemeClr val="tx1"/>
              </a:solidFill>
              <a:uFillTx/>
              <a:latin typeface="微软雅黑" panose="020B0503020204020204" charset="-122"/>
            </a:endParaRPr>
          </a:p>
          <a:p>
            <a:pPr>
              <a:lnSpc>
                <a:spcPct val="150000"/>
              </a:lnSpc>
            </a:pPr>
            <a:endParaRPr lang="zh-CN" altLang="en-US">
              <a:solidFill>
                <a:schemeClr val="tx1"/>
              </a:solidFill>
              <a:uFillTx/>
              <a:latin typeface="微软雅黑" panose="020B0503020204020204" charset="-122"/>
            </a:endParaRPr>
          </a:p>
        </p:txBody>
      </p:sp>
      <p:sp>
        <p:nvSpPr>
          <p:cNvPr id="9" name="文本框 8"/>
          <p:cNvSpPr txBox="1"/>
          <p:nvPr/>
        </p:nvSpPr>
        <p:spPr>
          <a:xfrm>
            <a:off x="1474470" y="725170"/>
            <a:ext cx="121666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BIO</a:t>
            </a:r>
            <a:r>
              <a:rPr lang="zh-CN" altLang="en-US" sz="2000" b="1">
                <a:latin typeface="微软雅黑" panose="020B0503020204020204" charset="-122"/>
                <a:ea typeface="微软雅黑" panose="020B0503020204020204" charset="-122"/>
              </a:rPr>
              <a:t>标注</a:t>
            </a:r>
            <a:endParaRPr lang="zh-CN" altLang="en-US" sz="2000" b="1">
              <a:latin typeface="微软雅黑" panose="020B0503020204020204" charset="-122"/>
              <a:ea typeface="微软雅黑" panose="020B0503020204020204" charset="-122"/>
            </a:endParaRPr>
          </a:p>
        </p:txBody>
      </p:sp>
      <p:sp>
        <p:nvSpPr>
          <p:cNvPr id="12" name="文本框 11"/>
          <p:cNvSpPr txBox="1"/>
          <p:nvPr/>
        </p:nvSpPr>
        <p:spPr>
          <a:xfrm>
            <a:off x="1544955" y="1170305"/>
            <a:ext cx="8888730" cy="737235"/>
          </a:xfrm>
          <a:prstGeom prst="rect">
            <a:avLst/>
          </a:prstGeom>
          <a:noFill/>
        </p:spPr>
        <p:txBody>
          <a:bodyPr wrap="square" rtlCol="0">
            <a:spAutoFit/>
          </a:bodyPr>
          <a:p>
            <a:pPr marL="285750" indent="-285750" algn="just">
              <a:lnSpc>
                <a:spcPct val="150000"/>
              </a:lnSpc>
              <a:buFont typeface="Wingdings" panose="05000000000000000000" charset="0"/>
              <a:buChar char="Ø"/>
            </a:pP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本发明公开了一种多旋翼无人机及其自主避障系统，该无人机包括</a:t>
            </a:r>
            <a:r>
              <a:rPr lang="en-US" altLang="zh-CN" sz="1400">
                <a:latin typeface="微软雅黑" panose="020B0503020204020204" charset="-122"/>
                <a:ea typeface="微软雅黑" panose="020B0503020204020204" charset="-122"/>
                <a:cs typeface="微软雅黑" panose="020B0503020204020204" charset="-122"/>
              </a:rPr>
              <a:t>GPS</a:t>
            </a:r>
            <a:r>
              <a:rPr lang="zh-CN" altLang="en-US" sz="1400">
                <a:latin typeface="微软雅黑" panose="020B0503020204020204" charset="-122"/>
                <a:ea typeface="微软雅黑" panose="020B0503020204020204" charset="-122"/>
                <a:cs typeface="微软雅黑" panose="020B0503020204020204" charset="-122"/>
              </a:rPr>
              <a:t>模块、惯性导航单元和双目视觉传感器，通过融合多源数据实现实时路径规划，适用于农业监测与灾害救援场景。</a:t>
            </a:r>
            <a:r>
              <a:rPr lang="en-US" altLang="zh-CN" sz="1400">
                <a:latin typeface="微软雅黑" panose="020B0503020204020204" charset="-122"/>
                <a:ea typeface="微软雅黑" panose="020B0503020204020204" charset="-122"/>
                <a:cs typeface="微软雅黑" panose="020B0503020204020204" charset="-122"/>
              </a:rPr>
              <a:t>"</a:t>
            </a:r>
            <a:endParaRPr lang="en-US" altLang="zh-CN" sz="1400">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2522855" y="1954530"/>
            <a:ext cx="1771015" cy="4816475"/>
          </a:xfrm>
          <a:prstGeom prst="rect">
            <a:avLst/>
          </a:prstGeom>
          <a:noFill/>
        </p:spPr>
        <p:txBody>
          <a:bodyPr wrap="square" rtlCol="0">
            <a:noAutofit/>
          </a:bodyPr>
          <a:p>
            <a:r>
              <a:rPr lang="zh-CN" altLang="en-US" sz="1400">
                <a:solidFill>
                  <a:schemeClr val="tx1"/>
                </a:solidFill>
                <a:uFillTx/>
                <a:latin typeface="微软雅黑" panose="020B0503020204020204" charset="-122"/>
              </a:rPr>
              <a:t>本</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uFillTx/>
                <a:latin typeface="微软雅黑" panose="020B0503020204020204" charset="-122"/>
              </a:rPr>
              <a:t>发</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uFillTx/>
                <a:latin typeface="微软雅黑" panose="020B0503020204020204" charset="-122"/>
              </a:rPr>
              <a:t>明</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uFillTx/>
                <a:latin typeface="微软雅黑" panose="020B0503020204020204" charset="-122"/>
              </a:rPr>
              <a:t>公</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uFillTx/>
                <a:latin typeface="微软雅黑" panose="020B0503020204020204" charset="-122"/>
              </a:rPr>
              <a:t>开</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uFillTx/>
                <a:latin typeface="微软雅黑" panose="020B0503020204020204" charset="-122"/>
              </a:rPr>
              <a:t>了</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uFillTx/>
                <a:latin typeface="微软雅黑" panose="020B0503020204020204" charset="-122"/>
              </a:rPr>
              <a:t>一</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uFillTx/>
                <a:latin typeface="微软雅黑" panose="020B0503020204020204" charset="-122"/>
              </a:rPr>
              <a:t>种</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highlight>
                  <a:srgbClr val="008080"/>
                </a:highlight>
                <a:uFillTx/>
                <a:latin typeface="微软雅黑" panose="020B0503020204020204" charset="-122"/>
              </a:rPr>
              <a:t>多</a:t>
            </a:r>
            <a:r>
              <a:rPr lang="en-US" altLang="zh-CN" sz="1400">
                <a:solidFill>
                  <a:schemeClr val="tx1"/>
                </a:solidFill>
                <a:uFillTx/>
                <a:latin typeface="微软雅黑" panose="020B0503020204020204" charset="-122"/>
              </a:rPr>
              <a:t> B-COMP  </a:t>
            </a:r>
            <a:endParaRPr lang="en-US" altLang="zh-CN" sz="1400">
              <a:solidFill>
                <a:schemeClr val="tx1"/>
              </a:solidFill>
              <a:uFillTx/>
              <a:latin typeface="微软雅黑" panose="020B0503020204020204" charset="-122"/>
            </a:endParaRPr>
          </a:p>
          <a:p>
            <a:r>
              <a:rPr lang="zh-CN" altLang="en-US" sz="1400">
                <a:solidFill>
                  <a:schemeClr val="tx1"/>
                </a:solidFill>
                <a:highlight>
                  <a:srgbClr val="008080"/>
                </a:highlight>
                <a:uFillTx/>
                <a:latin typeface="微软雅黑" panose="020B0503020204020204" charset="-122"/>
              </a:rPr>
              <a:t>旋</a:t>
            </a:r>
            <a:r>
              <a:rPr lang="en-US" altLang="zh-CN" sz="1400">
                <a:solidFill>
                  <a:schemeClr val="tx1"/>
                </a:solidFill>
                <a:uFillTx/>
                <a:latin typeface="微软雅黑" panose="020B0503020204020204" charset="-122"/>
              </a:rPr>
              <a:t> I-COMP  </a:t>
            </a:r>
            <a:endParaRPr lang="en-US" altLang="zh-CN" sz="1400">
              <a:solidFill>
                <a:schemeClr val="tx1"/>
              </a:solidFill>
              <a:uFillTx/>
              <a:latin typeface="微软雅黑" panose="020B0503020204020204" charset="-122"/>
            </a:endParaRPr>
          </a:p>
          <a:p>
            <a:r>
              <a:rPr lang="zh-CN" altLang="en-US" sz="1400">
                <a:solidFill>
                  <a:schemeClr val="tx1"/>
                </a:solidFill>
                <a:highlight>
                  <a:srgbClr val="008080"/>
                </a:highlight>
                <a:uFillTx/>
                <a:latin typeface="微软雅黑" panose="020B0503020204020204" charset="-122"/>
              </a:rPr>
              <a:t>翼</a:t>
            </a:r>
            <a:r>
              <a:rPr lang="en-US" altLang="zh-CN" sz="1400">
                <a:solidFill>
                  <a:schemeClr val="tx1"/>
                </a:solidFill>
                <a:uFillTx/>
                <a:latin typeface="微软雅黑" panose="020B0503020204020204" charset="-122"/>
              </a:rPr>
              <a:t> I-COMP  </a:t>
            </a:r>
            <a:endParaRPr lang="en-US" altLang="zh-CN" sz="1400">
              <a:solidFill>
                <a:schemeClr val="tx1"/>
              </a:solidFill>
              <a:uFillTx/>
              <a:latin typeface="微软雅黑" panose="020B0503020204020204" charset="-122"/>
            </a:endParaRPr>
          </a:p>
          <a:p>
            <a:r>
              <a:rPr lang="zh-CN" altLang="en-US" sz="1400">
                <a:solidFill>
                  <a:schemeClr val="tx1"/>
                </a:solidFill>
                <a:highlight>
                  <a:srgbClr val="008080"/>
                </a:highlight>
                <a:uFillTx/>
                <a:latin typeface="微软雅黑" panose="020B0503020204020204" charset="-122"/>
              </a:rPr>
              <a:t>无</a:t>
            </a:r>
            <a:r>
              <a:rPr lang="en-US" altLang="zh-CN" sz="1400">
                <a:solidFill>
                  <a:schemeClr val="tx1"/>
                </a:solidFill>
                <a:uFillTx/>
                <a:latin typeface="微软雅黑" panose="020B0503020204020204" charset="-122"/>
              </a:rPr>
              <a:t> I-COMP  </a:t>
            </a:r>
            <a:endParaRPr lang="en-US" altLang="zh-CN" sz="1400">
              <a:solidFill>
                <a:schemeClr val="tx1"/>
              </a:solidFill>
              <a:uFillTx/>
              <a:latin typeface="微软雅黑" panose="020B0503020204020204" charset="-122"/>
            </a:endParaRPr>
          </a:p>
          <a:p>
            <a:r>
              <a:rPr lang="zh-CN" altLang="en-US" sz="1400">
                <a:solidFill>
                  <a:schemeClr val="tx1"/>
                </a:solidFill>
                <a:highlight>
                  <a:srgbClr val="008080"/>
                </a:highlight>
                <a:uFillTx/>
                <a:latin typeface="微软雅黑" panose="020B0503020204020204" charset="-122"/>
              </a:rPr>
              <a:t>人</a:t>
            </a:r>
            <a:r>
              <a:rPr lang="en-US" altLang="zh-CN" sz="1400">
                <a:solidFill>
                  <a:schemeClr val="tx1"/>
                </a:solidFill>
                <a:uFillTx/>
                <a:latin typeface="微软雅黑" panose="020B0503020204020204" charset="-122"/>
              </a:rPr>
              <a:t> I-COMP  </a:t>
            </a:r>
            <a:endParaRPr lang="en-US" altLang="zh-CN" sz="1400">
              <a:solidFill>
                <a:schemeClr val="tx1"/>
              </a:solidFill>
              <a:uFillTx/>
              <a:latin typeface="微软雅黑" panose="020B0503020204020204" charset="-122"/>
            </a:endParaRPr>
          </a:p>
          <a:p>
            <a:r>
              <a:rPr lang="zh-CN" altLang="en-US" sz="1400">
                <a:solidFill>
                  <a:schemeClr val="tx1"/>
                </a:solidFill>
                <a:highlight>
                  <a:srgbClr val="008080"/>
                </a:highlight>
                <a:uFillTx/>
                <a:latin typeface="微软雅黑" panose="020B0503020204020204" charset="-122"/>
              </a:rPr>
              <a:t>机</a:t>
            </a:r>
            <a:r>
              <a:rPr lang="en-US" altLang="zh-CN" sz="1400">
                <a:solidFill>
                  <a:schemeClr val="tx1"/>
                </a:solidFill>
                <a:uFillTx/>
                <a:latin typeface="微软雅黑" panose="020B0503020204020204" charset="-122"/>
              </a:rPr>
              <a:t> I-COMP  </a:t>
            </a:r>
            <a:endParaRPr lang="en-US" altLang="zh-CN" sz="1400">
              <a:solidFill>
                <a:schemeClr val="tx1"/>
              </a:solidFill>
              <a:uFillTx/>
              <a:latin typeface="微软雅黑" panose="020B0503020204020204" charset="-122"/>
            </a:endParaRPr>
          </a:p>
          <a:p>
            <a:r>
              <a:rPr lang="zh-CN" altLang="en-US" sz="1400">
                <a:solidFill>
                  <a:schemeClr val="tx1"/>
                </a:solidFill>
                <a:uFillTx/>
                <a:latin typeface="微软雅黑" panose="020B0503020204020204" charset="-122"/>
              </a:rPr>
              <a:t>及</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uFillTx/>
                <a:latin typeface="微软雅黑" panose="020B0503020204020204" charset="-122"/>
              </a:rPr>
              <a:t>其</a:t>
            </a:r>
            <a:r>
              <a:rPr lang="en-US" altLang="zh-CN" sz="1400">
                <a:solidFill>
                  <a:schemeClr val="tx1"/>
                </a:solidFill>
                <a:uFillTx/>
                <a:latin typeface="微软雅黑" panose="020B0503020204020204" charset="-122"/>
              </a:rPr>
              <a:t> O  </a:t>
            </a:r>
            <a:endParaRPr lang="en-US" altLang="zh-CN" sz="1400">
              <a:solidFill>
                <a:schemeClr val="tx1"/>
              </a:solidFill>
              <a:uFillTx/>
              <a:latin typeface="微软雅黑" panose="020B0503020204020204" charset="-122"/>
            </a:endParaRPr>
          </a:p>
          <a:p>
            <a:r>
              <a:rPr lang="zh-CN" altLang="en-US" sz="1400">
                <a:solidFill>
                  <a:schemeClr val="tx1"/>
                </a:solidFill>
                <a:highlight>
                  <a:srgbClr val="808080"/>
                </a:highlight>
                <a:uFillTx/>
                <a:latin typeface="微软雅黑" panose="020B0503020204020204" charset="-122"/>
              </a:rPr>
              <a:t>自</a:t>
            </a:r>
            <a:r>
              <a:rPr lang="en-US" altLang="zh-CN" sz="1400">
                <a:solidFill>
                  <a:schemeClr val="tx1"/>
                </a:solidFill>
                <a:uFillTx/>
                <a:latin typeface="微软雅黑" panose="020B0503020204020204" charset="-122"/>
              </a:rPr>
              <a:t> B-TECH  </a:t>
            </a:r>
            <a:endParaRPr lang="en-US" altLang="zh-CN" sz="1400">
              <a:solidFill>
                <a:schemeClr val="tx1"/>
              </a:solidFill>
              <a:uFillTx/>
              <a:latin typeface="微软雅黑" panose="020B0503020204020204" charset="-122"/>
            </a:endParaRPr>
          </a:p>
          <a:p>
            <a:r>
              <a:rPr lang="zh-CN" altLang="en-US" sz="1400">
                <a:solidFill>
                  <a:schemeClr val="tx1"/>
                </a:solidFill>
                <a:highlight>
                  <a:srgbClr val="808080"/>
                </a:highlight>
                <a:uFillTx/>
                <a:latin typeface="微软雅黑" panose="020B0503020204020204" charset="-122"/>
              </a:rPr>
              <a:t>主</a:t>
            </a:r>
            <a:r>
              <a:rPr lang="en-US" altLang="zh-CN" sz="1400">
                <a:solidFill>
                  <a:schemeClr val="tx1"/>
                </a:solidFill>
                <a:uFillTx/>
                <a:latin typeface="微软雅黑" panose="020B0503020204020204" charset="-122"/>
              </a:rPr>
              <a:t> I-TECH  </a:t>
            </a:r>
            <a:endParaRPr lang="en-US" altLang="zh-CN" sz="1400">
              <a:solidFill>
                <a:schemeClr val="tx1"/>
              </a:solidFill>
              <a:uFillTx/>
              <a:latin typeface="微软雅黑" panose="020B0503020204020204" charset="-122"/>
            </a:endParaRPr>
          </a:p>
          <a:p>
            <a:r>
              <a:rPr lang="zh-CN" altLang="en-US" sz="1400">
                <a:solidFill>
                  <a:schemeClr val="tx1"/>
                </a:solidFill>
                <a:highlight>
                  <a:srgbClr val="808080"/>
                </a:highlight>
                <a:uFillTx/>
                <a:latin typeface="微软雅黑" panose="020B0503020204020204" charset="-122"/>
              </a:rPr>
              <a:t>避</a:t>
            </a:r>
            <a:r>
              <a:rPr lang="en-US" altLang="zh-CN" sz="1400">
                <a:solidFill>
                  <a:schemeClr val="tx1"/>
                </a:solidFill>
                <a:uFillTx/>
                <a:latin typeface="微软雅黑" panose="020B0503020204020204" charset="-122"/>
              </a:rPr>
              <a:t> I-TECH  </a:t>
            </a:r>
            <a:endParaRPr lang="en-US" altLang="zh-CN" sz="1400">
              <a:solidFill>
                <a:schemeClr val="tx1"/>
              </a:solidFill>
              <a:uFillTx/>
              <a:latin typeface="微软雅黑" panose="020B0503020204020204" charset="-122"/>
            </a:endParaRPr>
          </a:p>
          <a:p>
            <a:r>
              <a:rPr lang="zh-CN" altLang="en-US" sz="1400">
                <a:solidFill>
                  <a:schemeClr val="tx1"/>
                </a:solidFill>
                <a:highlight>
                  <a:srgbClr val="808080"/>
                </a:highlight>
                <a:uFillTx/>
                <a:latin typeface="微软雅黑" panose="020B0503020204020204" charset="-122"/>
              </a:rPr>
              <a:t>障</a:t>
            </a:r>
            <a:r>
              <a:rPr lang="en-US" altLang="zh-CN" sz="1400">
                <a:solidFill>
                  <a:schemeClr val="tx1"/>
                </a:solidFill>
                <a:uFillTx/>
                <a:latin typeface="微软雅黑" panose="020B0503020204020204" charset="-122"/>
              </a:rPr>
              <a:t> I-TECH  </a:t>
            </a:r>
            <a:endParaRPr lang="en-US" altLang="zh-CN" sz="1400">
              <a:solidFill>
                <a:schemeClr val="tx1"/>
              </a:solidFill>
              <a:uFillTx/>
              <a:latin typeface="微软雅黑" panose="020B0503020204020204" charset="-122"/>
            </a:endParaRPr>
          </a:p>
          <a:p>
            <a:r>
              <a:rPr lang="zh-CN" altLang="en-US" sz="1400">
                <a:solidFill>
                  <a:schemeClr val="tx1"/>
                </a:solidFill>
                <a:highlight>
                  <a:srgbClr val="808080"/>
                </a:highlight>
                <a:uFillTx/>
                <a:latin typeface="微软雅黑" panose="020B0503020204020204" charset="-122"/>
              </a:rPr>
              <a:t>系</a:t>
            </a:r>
            <a:r>
              <a:rPr lang="en-US" altLang="zh-CN" sz="1400">
                <a:solidFill>
                  <a:schemeClr val="tx1"/>
                </a:solidFill>
                <a:uFillTx/>
                <a:latin typeface="微软雅黑" panose="020B0503020204020204" charset="-122"/>
              </a:rPr>
              <a:t> I-TECH  </a:t>
            </a:r>
            <a:endParaRPr lang="en-US" altLang="zh-CN" sz="1400">
              <a:solidFill>
                <a:schemeClr val="tx1"/>
              </a:solidFill>
              <a:uFillTx/>
              <a:latin typeface="微软雅黑" panose="020B0503020204020204" charset="-122"/>
            </a:endParaRPr>
          </a:p>
          <a:p>
            <a:r>
              <a:rPr lang="zh-CN" altLang="en-US" sz="1400">
                <a:solidFill>
                  <a:schemeClr val="tx1"/>
                </a:solidFill>
                <a:highlight>
                  <a:srgbClr val="808080"/>
                </a:highlight>
                <a:uFillTx/>
                <a:latin typeface="微软雅黑" panose="020B0503020204020204" charset="-122"/>
              </a:rPr>
              <a:t>统</a:t>
            </a:r>
            <a:r>
              <a:rPr lang="en-US" altLang="zh-CN" sz="1400">
                <a:solidFill>
                  <a:schemeClr val="tx1"/>
                </a:solidFill>
                <a:uFillTx/>
                <a:latin typeface="微软雅黑" panose="020B0503020204020204" charset="-122"/>
              </a:rPr>
              <a:t> I-TECH  </a:t>
            </a:r>
            <a:endParaRPr lang="en-US" altLang="zh-CN" sz="1400">
              <a:solidFill>
                <a:schemeClr val="tx1"/>
              </a:solidFill>
              <a:uFillTx/>
              <a:latin typeface="微软雅黑" panose="020B0503020204020204" charset="-122"/>
            </a:endParaRPr>
          </a:p>
          <a:p>
            <a:endParaRPr lang="zh-CN" altLang="en-US" sz="1400"/>
          </a:p>
        </p:txBody>
      </p:sp>
      <p:sp>
        <p:nvSpPr>
          <p:cNvPr id="20" name="文本框 19"/>
          <p:cNvSpPr txBox="1"/>
          <p:nvPr/>
        </p:nvSpPr>
        <p:spPr>
          <a:xfrm>
            <a:off x="7885430" y="2070100"/>
            <a:ext cx="2022475" cy="3753485"/>
          </a:xfrm>
          <a:prstGeom prst="rect">
            <a:avLst/>
          </a:prstGeom>
          <a:noFill/>
        </p:spPr>
        <p:txBody>
          <a:bodyPr wrap="square" rtlCol="0">
            <a:spAutoFit/>
          </a:bodyPr>
          <a:p>
            <a:r>
              <a:rPr lang="zh-CN" altLang="en-US" sz="1400">
                <a:highlight>
                  <a:srgbClr val="C0C0C0"/>
                </a:highlight>
                <a:uFillTx/>
                <a:latin typeface="微软雅黑" panose="020B0503020204020204" charset="-122"/>
                <a:sym typeface="+mn-ea"/>
              </a:rPr>
              <a:t>农</a:t>
            </a:r>
            <a:r>
              <a:rPr lang="en-US" altLang="zh-CN" sz="1400">
                <a:uFillTx/>
                <a:latin typeface="微软雅黑" panose="020B0503020204020204" charset="-122"/>
                <a:sym typeface="+mn-ea"/>
              </a:rPr>
              <a:t> B-APPLICATION  </a:t>
            </a:r>
            <a:endParaRPr lang="en-US" altLang="zh-CN" sz="1400">
              <a:solidFill>
                <a:schemeClr val="tx1"/>
              </a:solidFill>
              <a:uFillTx/>
              <a:latin typeface="微软雅黑" panose="020B0503020204020204" charset="-122"/>
            </a:endParaRPr>
          </a:p>
          <a:p>
            <a:r>
              <a:rPr lang="zh-CN" altLang="en-US" sz="1400">
                <a:highlight>
                  <a:srgbClr val="C0C0C0"/>
                </a:highlight>
                <a:uFillTx/>
                <a:latin typeface="微软雅黑" panose="020B0503020204020204" charset="-122"/>
                <a:sym typeface="+mn-ea"/>
              </a:rPr>
              <a:t>业</a:t>
            </a:r>
            <a:r>
              <a:rPr lang="en-US" altLang="zh-CN" sz="1400">
                <a:uFillTx/>
                <a:latin typeface="微软雅黑" panose="020B0503020204020204" charset="-122"/>
                <a:sym typeface="+mn-ea"/>
              </a:rPr>
              <a:t> I-APPLICATION  </a:t>
            </a:r>
            <a:endParaRPr lang="en-US" altLang="zh-CN" sz="1400">
              <a:solidFill>
                <a:schemeClr val="tx1"/>
              </a:solidFill>
              <a:uFillTx/>
              <a:latin typeface="微软雅黑" panose="020B0503020204020204" charset="-122"/>
            </a:endParaRPr>
          </a:p>
          <a:p>
            <a:r>
              <a:rPr lang="zh-CN" altLang="en-US" sz="1400">
                <a:highlight>
                  <a:srgbClr val="C0C0C0"/>
                </a:highlight>
                <a:uFillTx/>
                <a:latin typeface="微软雅黑" panose="020B0503020204020204" charset="-122"/>
                <a:sym typeface="+mn-ea"/>
              </a:rPr>
              <a:t>监</a:t>
            </a:r>
            <a:r>
              <a:rPr lang="en-US" altLang="zh-CN" sz="1400">
                <a:uFillTx/>
                <a:latin typeface="微软雅黑" panose="020B0503020204020204" charset="-122"/>
                <a:sym typeface="+mn-ea"/>
              </a:rPr>
              <a:t> I-APPLICATION  </a:t>
            </a:r>
            <a:endParaRPr lang="en-US" altLang="zh-CN" sz="1400">
              <a:solidFill>
                <a:schemeClr val="tx1"/>
              </a:solidFill>
              <a:uFillTx/>
              <a:latin typeface="微软雅黑" panose="020B0503020204020204" charset="-122"/>
            </a:endParaRPr>
          </a:p>
          <a:p>
            <a:r>
              <a:rPr lang="zh-CN" altLang="en-US" sz="1400">
                <a:highlight>
                  <a:srgbClr val="C0C0C0"/>
                </a:highlight>
                <a:uFillTx/>
                <a:latin typeface="微软雅黑" panose="020B0503020204020204" charset="-122"/>
                <a:sym typeface="+mn-ea"/>
              </a:rPr>
              <a:t>测</a:t>
            </a:r>
            <a:r>
              <a:rPr lang="en-US" altLang="zh-CN" sz="1400">
                <a:uFillTx/>
                <a:latin typeface="微软雅黑" panose="020B0503020204020204" charset="-122"/>
                <a:sym typeface="+mn-ea"/>
              </a:rPr>
              <a:t> I-APPLICATION  </a:t>
            </a:r>
            <a:endParaRPr lang="en-US" altLang="zh-CN" sz="1400">
              <a:solidFill>
                <a:schemeClr val="tx1"/>
              </a:solidFill>
              <a:uFillTx/>
              <a:latin typeface="微软雅黑" panose="020B0503020204020204" charset="-122"/>
            </a:endParaRPr>
          </a:p>
          <a:p>
            <a:r>
              <a:rPr lang="zh-CN" altLang="en-US" sz="1400">
                <a:uFillTx/>
                <a:latin typeface="微软雅黑" panose="020B0503020204020204" charset="-122"/>
                <a:sym typeface="+mn-ea"/>
              </a:rPr>
              <a:t>与</a:t>
            </a:r>
            <a:r>
              <a:rPr lang="en-US" altLang="zh-CN" sz="1400">
                <a:uFillTx/>
                <a:latin typeface="微软雅黑" panose="020B0503020204020204" charset="-122"/>
                <a:sym typeface="+mn-ea"/>
              </a:rPr>
              <a:t> O  </a:t>
            </a:r>
            <a:endParaRPr lang="en-US" altLang="zh-CN" sz="1400">
              <a:solidFill>
                <a:schemeClr val="tx1"/>
              </a:solidFill>
              <a:uFillTx/>
              <a:latin typeface="微软雅黑" panose="020B0503020204020204" charset="-122"/>
            </a:endParaRPr>
          </a:p>
          <a:p>
            <a:r>
              <a:rPr lang="zh-CN" altLang="en-US" sz="1400">
                <a:highlight>
                  <a:srgbClr val="C0C0C0"/>
                </a:highlight>
                <a:uFillTx/>
                <a:latin typeface="微软雅黑" panose="020B0503020204020204" charset="-122"/>
                <a:sym typeface="+mn-ea"/>
              </a:rPr>
              <a:t>灾</a:t>
            </a:r>
            <a:r>
              <a:rPr lang="en-US" altLang="zh-CN" sz="1400">
                <a:uFillTx/>
                <a:latin typeface="微软雅黑" panose="020B0503020204020204" charset="-122"/>
                <a:sym typeface="+mn-ea"/>
              </a:rPr>
              <a:t> B-APPLICATION  </a:t>
            </a:r>
            <a:endParaRPr lang="en-US" altLang="zh-CN" sz="1400">
              <a:solidFill>
                <a:schemeClr val="tx1"/>
              </a:solidFill>
              <a:uFillTx/>
              <a:latin typeface="微软雅黑" panose="020B0503020204020204" charset="-122"/>
            </a:endParaRPr>
          </a:p>
          <a:p>
            <a:r>
              <a:rPr lang="zh-CN" altLang="en-US" sz="1400">
                <a:highlight>
                  <a:srgbClr val="C0C0C0"/>
                </a:highlight>
                <a:uFillTx/>
                <a:latin typeface="微软雅黑" panose="020B0503020204020204" charset="-122"/>
                <a:sym typeface="+mn-ea"/>
              </a:rPr>
              <a:t>害</a:t>
            </a:r>
            <a:r>
              <a:rPr lang="en-US" altLang="zh-CN" sz="1400">
                <a:uFillTx/>
                <a:latin typeface="微软雅黑" panose="020B0503020204020204" charset="-122"/>
                <a:sym typeface="+mn-ea"/>
              </a:rPr>
              <a:t> I-APPLICATION  </a:t>
            </a:r>
            <a:endParaRPr lang="en-US" altLang="zh-CN" sz="1400">
              <a:solidFill>
                <a:schemeClr val="tx1"/>
              </a:solidFill>
              <a:uFillTx/>
              <a:latin typeface="微软雅黑" panose="020B0503020204020204" charset="-122"/>
            </a:endParaRPr>
          </a:p>
          <a:p>
            <a:r>
              <a:rPr lang="zh-CN" altLang="en-US" sz="1400">
                <a:highlight>
                  <a:srgbClr val="C0C0C0"/>
                </a:highlight>
                <a:uFillTx/>
                <a:latin typeface="微软雅黑" panose="020B0503020204020204" charset="-122"/>
                <a:sym typeface="+mn-ea"/>
              </a:rPr>
              <a:t>救</a:t>
            </a:r>
            <a:r>
              <a:rPr lang="en-US" altLang="zh-CN" sz="1400">
                <a:uFillTx/>
                <a:latin typeface="微软雅黑" panose="020B0503020204020204" charset="-122"/>
                <a:sym typeface="+mn-ea"/>
              </a:rPr>
              <a:t> I-APPLICATION  </a:t>
            </a:r>
            <a:endParaRPr lang="en-US" altLang="zh-CN" sz="1400">
              <a:solidFill>
                <a:schemeClr val="tx1"/>
              </a:solidFill>
              <a:uFillTx/>
              <a:latin typeface="微软雅黑" panose="020B0503020204020204" charset="-122"/>
            </a:endParaRPr>
          </a:p>
          <a:p>
            <a:r>
              <a:rPr lang="zh-CN" altLang="en-US" sz="1400">
                <a:highlight>
                  <a:srgbClr val="C0C0C0"/>
                </a:highlight>
                <a:uFillTx/>
                <a:latin typeface="微软雅黑" panose="020B0503020204020204" charset="-122"/>
                <a:sym typeface="+mn-ea"/>
              </a:rPr>
              <a:t>援</a:t>
            </a:r>
            <a:r>
              <a:rPr lang="en-US" altLang="zh-CN" sz="1400">
                <a:uFillTx/>
                <a:latin typeface="微软雅黑" panose="020B0503020204020204" charset="-122"/>
                <a:sym typeface="+mn-ea"/>
              </a:rPr>
              <a:t> I-APPLICATION  </a:t>
            </a:r>
            <a:endParaRPr lang="en-US" altLang="zh-CN" sz="1400">
              <a:solidFill>
                <a:schemeClr val="tx1"/>
              </a:solidFill>
              <a:uFillTx/>
              <a:latin typeface="微软雅黑" panose="020B0503020204020204" charset="-122"/>
            </a:endParaRPr>
          </a:p>
          <a:p>
            <a:r>
              <a:rPr lang="zh-CN" altLang="en-US" sz="1400">
                <a:highlight>
                  <a:srgbClr val="C0C0C0"/>
                </a:highlight>
                <a:uFillTx/>
                <a:latin typeface="微软雅黑" panose="020B0503020204020204" charset="-122"/>
                <a:sym typeface="+mn-ea"/>
              </a:rPr>
              <a:t>场</a:t>
            </a:r>
            <a:r>
              <a:rPr lang="en-US" altLang="zh-CN" sz="1400">
                <a:uFillTx/>
                <a:latin typeface="微软雅黑" panose="020B0503020204020204" charset="-122"/>
                <a:sym typeface="+mn-ea"/>
              </a:rPr>
              <a:t> I-APPLICATION  </a:t>
            </a:r>
            <a:endParaRPr lang="en-US" altLang="zh-CN" sz="1400">
              <a:solidFill>
                <a:schemeClr val="tx1"/>
              </a:solidFill>
              <a:uFillTx/>
              <a:latin typeface="微软雅黑" panose="020B0503020204020204" charset="-122"/>
            </a:endParaRPr>
          </a:p>
          <a:p>
            <a:r>
              <a:rPr lang="zh-CN" altLang="en-US" sz="1400">
                <a:highlight>
                  <a:srgbClr val="C0C0C0"/>
                </a:highlight>
                <a:uFillTx/>
                <a:latin typeface="微软雅黑" panose="020B0503020204020204" charset="-122"/>
                <a:sym typeface="+mn-ea"/>
              </a:rPr>
              <a:t>景</a:t>
            </a:r>
            <a:r>
              <a:rPr lang="en-US" altLang="zh-CN" sz="1400">
                <a:uFillTx/>
                <a:latin typeface="微软雅黑" panose="020B0503020204020204" charset="-122"/>
                <a:sym typeface="+mn-ea"/>
              </a:rPr>
              <a:t> I-APPLICATION  </a:t>
            </a:r>
            <a:endParaRPr lang="en-US" altLang="zh-CN" sz="1400">
              <a:solidFill>
                <a:schemeClr val="tx1"/>
              </a:solidFill>
              <a:uFillTx/>
              <a:latin typeface="微软雅黑" panose="020B0503020204020204" charset="-122"/>
            </a:endParaRPr>
          </a:p>
          <a:p>
            <a:r>
              <a:rPr lang="zh-CN" altLang="en-US" sz="1400">
                <a:uFillTx/>
                <a:latin typeface="微软雅黑" panose="020B0503020204020204" charset="-122"/>
                <a:sym typeface="+mn-ea"/>
              </a:rPr>
              <a:t>。</a:t>
            </a:r>
            <a:r>
              <a:rPr lang="en-US" altLang="zh-CN" sz="1400">
                <a:uFillTx/>
                <a:latin typeface="微软雅黑" panose="020B0503020204020204" charset="-122"/>
                <a:sym typeface="+mn-ea"/>
              </a:rPr>
              <a:t> O  </a:t>
            </a:r>
            <a:endParaRPr lang="en-US" altLang="zh-CN" sz="1400">
              <a:uFillTx/>
              <a:latin typeface="微软雅黑" panose="020B0503020204020204" charset="-122"/>
              <a:sym typeface="+mn-ea"/>
            </a:endParaRPr>
          </a:p>
          <a:p>
            <a:r>
              <a:rPr lang="zh-CN" altLang="en-US" sz="1400">
                <a:uFillTx/>
                <a:latin typeface="微软雅黑" panose="020B0503020204020204" charset="-122"/>
                <a:sym typeface="+mn-ea"/>
              </a:rPr>
              <a:t>适</a:t>
            </a:r>
            <a:r>
              <a:rPr lang="en-US" altLang="zh-CN" sz="1400">
                <a:uFillTx/>
                <a:latin typeface="微软雅黑" panose="020B0503020204020204" charset="-122"/>
                <a:sym typeface="+mn-ea"/>
              </a:rPr>
              <a:t> O  </a:t>
            </a:r>
            <a:endParaRPr lang="en-US" altLang="zh-CN" sz="1400">
              <a:solidFill>
                <a:schemeClr val="tx1"/>
              </a:solidFill>
              <a:uFillTx/>
              <a:latin typeface="微软雅黑" panose="020B0503020204020204" charset="-122"/>
            </a:endParaRPr>
          </a:p>
          <a:p>
            <a:r>
              <a:rPr lang="zh-CN" altLang="en-US" sz="1400">
                <a:uFillTx/>
                <a:latin typeface="微软雅黑" panose="020B0503020204020204" charset="-122"/>
                <a:sym typeface="+mn-ea"/>
              </a:rPr>
              <a:t>用</a:t>
            </a:r>
            <a:r>
              <a:rPr lang="en-US" altLang="zh-CN" sz="1400">
                <a:uFillTx/>
                <a:latin typeface="微软雅黑" panose="020B0503020204020204" charset="-122"/>
                <a:sym typeface="+mn-ea"/>
              </a:rPr>
              <a:t> O  </a:t>
            </a:r>
            <a:endParaRPr lang="en-US" altLang="zh-CN" sz="1400">
              <a:solidFill>
                <a:schemeClr val="tx1"/>
              </a:solidFill>
              <a:uFillTx/>
              <a:latin typeface="微软雅黑" panose="020B0503020204020204" charset="-122"/>
            </a:endParaRPr>
          </a:p>
          <a:p>
            <a:r>
              <a:rPr lang="zh-CN" altLang="en-US" sz="1400">
                <a:uFillTx/>
                <a:latin typeface="微软雅黑" panose="020B0503020204020204" charset="-122"/>
                <a:sym typeface="+mn-ea"/>
              </a:rPr>
              <a:t>于</a:t>
            </a:r>
            <a:r>
              <a:rPr lang="en-US" altLang="zh-CN" sz="1400">
                <a:uFillTx/>
                <a:latin typeface="微软雅黑" panose="020B0503020204020204" charset="-122"/>
                <a:sym typeface="+mn-ea"/>
              </a:rPr>
              <a:t> O  </a:t>
            </a:r>
            <a:endParaRPr lang="en-US" altLang="zh-CN" sz="1400">
              <a:solidFill>
                <a:schemeClr val="tx1"/>
              </a:solidFill>
              <a:uFillTx/>
              <a:latin typeface="微软雅黑" panose="020B0503020204020204" charset="-122"/>
            </a:endParaRPr>
          </a:p>
          <a:p>
            <a:endParaRPr lang="zh-CN" altLang="en-US" sz="1400"/>
          </a:p>
          <a:p>
            <a:endParaRPr lang="zh-CN" altLang="en-US" sz="1400"/>
          </a:p>
        </p:txBody>
      </p:sp>
      <p:sp>
        <p:nvSpPr>
          <p:cNvPr id="21" name="对角圆角矩形 20"/>
          <p:cNvSpPr/>
          <p:nvPr/>
        </p:nvSpPr>
        <p:spPr>
          <a:xfrm>
            <a:off x="1818005" y="1954530"/>
            <a:ext cx="8341995" cy="4856480"/>
          </a:xfrm>
          <a:prstGeom prst="round2DiagRect">
            <a:avLst>
              <a:gd name="adj1" fmla="val 18841"/>
              <a:gd name="adj2" fmla="val 0"/>
            </a:avLst>
          </a:prstGeom>
          <a:noFill/>
          <a:ln w="28575">
            <a:gradFill>
              <a:gsLst>
                <a:gs pos="0">
                  <a:srgbClr val="89E1EE"/>
                </a:gs>
                <a:gs pos="100000">
                  <a:srgbClr val="FFC3D4"/>
                </a:gs>
              </a:gsLst>
              <a:lin ang="2700000" scaled="0"/>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rcRect r="56623"/>
          <a:stretch>
            <a:fillRect/>
          </a:stretch>
        </p:blipFill>
        <p:spPr>
          <a:xfrm>
            <a:off x="2736215" y="1391285"/>
            <a:ext cx="3244215" cy="4363720"/>
          </a:xfrm>
          <a:prstGeom prst="rect">
            <a:avLst/>
          </a:prstGeom>
        </p:spPr>
      </p:pic>
      <p:pic>
        <p:nvPicPr>
          <p:cNvPr id="5" name="图片 4" descr="文件,json"/>
          <p:cNvPicPr>
            <a:picLocks noChangeAspect="1"/>
          </p:cNvPicPr>
          <p:nvPr/>
        </p:nvPicPr>
        <p:blipFill>
          <a:blip r:embed="rId2"/>
          <a:stretch>
            <a:fillRect/>
          </a:stretch>
        </p:blipFill>
        <p:spPr>
          <a:xfrm>
            <a:off x="1270635" y="3058160"/>
            <a:ext cx="885825" cy="885825"/>
          </a:xfrm>
          <a:prstGeom prst="rect">
            <a:avLst/>
          </a:prstGeom>
        </p:spPr>
      </p:pic>
      <p:sp>
        <p:nvSpPr>
          <p:cNvPr id="3" name="左大括号 2"/>
          <p:cNvSpPr/>
          <p:nvPr/>
        </p:nvSpPr>
        <p:spPr>
          <a:xfrm>
            <a:off x="2336165" y="1444625"/>
            <a:ext cx="323850" cy="4162425"/>
          </a:xfrm>
          <a:prstGeom prst="leftBrace">
            <a:avLst>
              <a:gd name="adj1" fmla="val 117058"/>
              <a:gd name="adj2" fmla="val 50000"/>
            </a:avLst>
          </a:prstGeom>
          <a:ln w="19050"/>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9" name="图片 8"/>
          <p:cNvPicPr>
            <a:picLocks noChangeAspect="1"/>
          </p:cNvPicPr>
          <p:nvPr/>
        </p:nvPicPr>
        <p:blipFill>
          <a:blip r:embed="rId3"/>
          <a:stretch>
            <a:fillRect/>
          </a:stretch>
        </p:blipFill>
        <p:spPr>
          <a:xfrm>
            <a:off x="6560185" y="3201670"/>
            <a:ext cx="4608830" cy="7588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1771650" y="746760"/>
            <a:ext cx="7341235" cy="2296160"/>
          </a:xfrm>
          <a:prstGeom prst="rect">
            <a:avLst/>
          </a:prstGeom>
        </p:spPr>
      </p:pic>
      <p:pic>
        <p:nvPicPr>
          <p:cNvPr id="3" name="图片 2"/>
          <p:cNvPicPr>
            <a:picLocks noChangeAspect="1"/>
          </p:cNvPicPr>
          <p:nvPr/>
        </p:nvPicPr>
        <p:blipFill>
          <a:blip r:embed="rId2"/>
          <a:stretch>
            <a:fillRect/>
          </a:stretch>
        </p:blipFill>
        <p:spPr>
          <a:xfrm>
            <a:off x="1962150" y="3042920"/>
            <a:ext cx="3048635" cy="3797935"/>
          </a:xfrm>
          <a:prstGeom prst="rect">
            <a:avLst/>
          </a:prstGeom>
        </p:spPr>
      </p:pic>
      <p:pic>
        <p:nvPicPr>
          <p:cNvPr id="5" name="图片 4"/>
          <p:cNvPicPr>
            <a:picLocks noChangeAspect="1"/>
          </p:cNvPicPr>
          <p:nvPr/>
        </p:nvPicPr>
        <p:blipFill>
          <a:blip r:embed="rId3"/>
          <a:stretch>
            <a:fillRect/>
          </a:stretch>
        </p:blipFill>
        <p:spPr>
          <a:xfrm>
            <a:off x="5410200" y="2941320"/>
            <a:ext cx="2419350" cy="3916680"/>
          </a:xfrm>
          <a:prstGeom prst="rect">
            <a:avLst/>
          </a:prstGeom>
        </p:spPr>
      </p:pic>
      <p:pic>
        <p:nvPicPr>
          <p:cNvPr id="9" name="图片 8"/>
          <p:cNvPicPr>
            <a:picLocks noChangeAspect="1"/>
          </p:cNvPicPr>
          <p:nvPr/>
        </p:nvPicPr>
        <p:blipFill>
          <a:blip r:embed="rId4"/>
          <a:stretch>
            <a:fillRect/>
          </a:stretch>
        </p:blipFill>
        <p:spPr>
          <a:xfrm>
            <a:off x="8448040" y="3033395"/>
            <a:ext cx="2945130" cy="38227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1588770" y="670560"/>
            <a:ext cx="9014460" cy="6000750"/>
          </a:xfrm>
          <a:prstGeom prst="rect">
            <a:avLst/>
          </a:prstGeom>
          <a:noFill/>
        </p:spPr>
        <p:txBody>
          <a:bodyPr wrap="square" rtlCol="0">
            <a:spAutoFit/>
          </a:bodyPr>
          <a:p>
            <a:pPr>
              <a:lnSpc>
                <a:spcPct val="150000"/>
              </a:lnSpc>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角色定位</a:t>
            </a:r>
            <a:endParaRPr lang="zh-CN" altLang="en-US"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instruction_mapper = {</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'NERzh': '</a:t>
            </a:r>
            <a:r>
              <a:rPr lang="zh-CN" altLang="en-US" sz="1600">
                <a:solidFill>
                  <a:schemeClr val="tx1"/>
                </a:solidFill>
                <a:uFillTx/>
                <a:latin typeface="Times New Roman" panose="02020603050405020304" charset="0"/>
                <a:ea typeface="微软雅黑" panose="020B0503020204020204" charset="-122"/>
              </a:rPr>
              <a:t>你是专门进行实体抽取的专家</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请从</a:t>
            </a:r>
            <a:r>
              <a:rPr lang="en-US" altLang="zh-CN" sz="1600">
                <a:solidFill>
                  <a:schemeClr val="tx1"/>
                </a:solidFill>
                <a:uFillTx/>
                <a:latin typeface="Times New Roman" panose="02020603050405020304" charset="0"/>
                <a:ea typeface="微软雅黑" panose="020B0503020204020204" charset="-122"/>
              </a:rPr>
              <a:t>input</a:t>
            </a:r>
            <a:r>
              <a:rPr lang="zh-CN" altLang="en-US" sz="1600">
                <a:solidFill>
                  <a:schemeClr val="tx1"/>
                </a:solidFill>
                <a:uFillTx/>
                <a:latin typeface="Times New Roman" panose="02020603050405020304" charset="0"/>
                <a:ea typeface="微软雅黑" panose="020B0503020204020204" charset="-122"/>
              </a:rPr>
              <a:t>中抽取出符合</a:t>
            </a:r>
            <a:r>
              <a:rPr lang="en-US" altLang="zh-CN" sz="1600">
                <a:solidFill>
                  <a:schemeClr val="tx1"/>
                </a:solidFill>
                <a:uFillTx/>
                <a:latin typeface="Times New Roman" panose="02020603050405020304" charset="0"/>
                <a:ea typeface="微软雅黑" panose="020B0503020204020204" charset="-122"/>
              </a:rPr>
              <a:t>schema</a:t>
            </a:r>
            <a:r>
              <a:rPr lang="zh-CN" altLang="en-US" sz="1600">
                <a:solidFill>
                  <a:schemeClr val="tx1"/>
                </a:solidFill>
                <a:uFillTx/>
                <a:latin typeface="Times New Roman" panose="02020603050405020304" charset="0"/>
                <a:ea typeface="微软雅黑" panose="020B0503020204020204" charset="-122"/>
              </a:rPr>
              <a:t>定义的实体</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不存在的实体类型返回空列表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请按照</a:t>
            </a:r>
            <a:r>
              <a:rPr lang="en-US" altLang="zh-CN" sz="1600">
                <a:solidFill>
                  <a:schemeClr val="tx1"/>
                </a:solidFill>
                <a:uFillTx/>
                <a:latin typeface="Times New Roman" panose="02020603050405020304" charset="0"/>
                <a:ea typeface="微软雅黑" panose="020B0503020204020204" charset="-122"/>
              </a:rPr>
              <a:t>JSON</a:t>
            </a:r>
            <a:r>
              <a:rPr lang="zh-CN" altLang="en-US" sz="1600">
                <a:solidFill>
                  <a:schemeClr val="tx1"/>
                </a:solidFill>
                <a:uFillTx/>
                <a:latin typeface="Times New Roman" panose="02020603050405020304" charset="0"/>
                <a:ea typeface="微软雅黑" panose="020B0503020204020204" charset="-122"/>
              </a:rPr>
              <a:t>字符串的格式回答</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'REzh': '</a:t>
            </a:r>
            <a:r>
              <a:rPr lang="zh-CN" altLang="en-US" sz="1600">
                <a:solidFill>
                  <a:schemeClr val="tx1"/>
                </a:solidFill>
                <a:uFillTx/>
                <a:latin typeface="Times New Roman" panose="02020603050405020304" charset="0"/>
                <a:ea typeface="微软雅黑" panose="020B0503020204020204" charset="-122"/>
              </a:rPr>
              <a:t>你是专门进行关系抽取的专家</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请从</a:t>
            </a:r>
            <a:r>
              <a:rPr lang="en-US" altLang="zh-CN" sz="1600">
                <a:solidFill>
                  <a:schemeClr val="tx1"/>
                </a:solidFill>
                <a:uFillTx/>
                <a:latin typeface="Times New Roman" panose="02020603050405020304" charset="0"/>
                <a:ea typeface="微软雅黑" panose="020B0503020204020204" charset="-122"/>
              </a:rPr>
              <a:t>input</a:t>
            </a:r>
            <a:r>
              <a:rPr lang="zh-CN" altLang="en-US" sz="1600">
                <a:solidFill>
                  <a:schemeClr val="tx1"/>
                </a:solidFill>
                <a:uFillTx/>
                <a:latin typeface="Times New Roman" panose="02020603050405020304" charset="0"/>
                <a:ea typeface="微软雅黑" panose="020B0503020204020204" charset="-122"/>
              </a:rPr>
              <a:t>中抽取出符合</a:t>
            </a:r>
            <a:r>
              <a:rPr lang="en-US" altLang="zh-CN" sz="1600">
                <a:solidFill>
                  <a:schemeClr val="tx1"/>
                </a:solidFill>
                <a:uFillTx/>
                <a:latin typeface="Times New Roman" panose="02020603050405020304" charset="0"/>
                <a:ea typeface="微软雅黑" panose="020B0503020204020204" charset="-122"/>
              </a:rPr>
              <a:t>schema</a:t>
            </a:r>
            <a:r>
              <a:rPr lang="zh-CN" altLang="en-US" sz="1600">
                <a:solidFill>
                  <a:schemeClr val="tx1"/>
                </a:solidFill>
                <a:uFillTx/>
                <a:latin typeface="Times New Roman" panose="02020603050405020304" charset="0"/>
                <a:ea typeface="微软雅黑" panose="020B0503020204020204" charset="-122"/>
              </a:rPr>
              <a:t>定义的关系三元组</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不存在的关系返回空列表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请按照</a:t>
            </a:r>
            <a:r>
              <a:rPr lang="en-US" altLang="zh-CN" sz="1600">
                <a:solidFill>
                  <a:schemeClr val="tx1"/>
                </a:solidFill>
                <a:uFillTx/>
                <a:latin typeface="Times New Roman" panose="02020603050405020304" charset="0"/>
                <a:ea typeface="微软雅黑" panose="020B0503020204020204" charset="-122"/>
              </a:rPr>
              <a:t>JSON</a:t>
            </a:r>
            <a:r>
              <a:rPr lang="zh-CN" altLang="en-US" sz="1600">
                <a:solidFill>
                  <a:schemeClr val="tx1"/>
                </a:solidFill>
                <a:uFillTx/>
                <a:latin typeface="Times New Roman" panose="02020603050405020304" charset="0"/>
                <a:ea typeface="微软雅黑" panose="020B0503020204020204" charset="-122"/>
              </a:rPr>
              <a:t>字符串的格式回答</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'EEzh': '</a:t>
            </a:r>
            <a:r>
              <a:rPr lang="zh-CN" altLang="en-US" sz="1600">
                <a:solidFill>
                  <a:schemeClr val="tx1"/>
                </a:solidFill>
                <a:uFillTx/>
                <a:latin typeface="Times New Roman" panose="02020603050405020304" charset="0"/>
                <a:ea typeface="微软雅黑" panose="020B0503020204020204" charset="-122"/>
              </a:rPr>
              <a:t>你是专门进行事件提取的专家</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请从</a:t>
            </a:r>
            <a:r>
              <a:rPr lang="en-US" altLang="zh-CN" sz="1600">
                <a:solidFill>
                  <a:schemeClr val="tx1"/>
                </a:solidFill>
                <a:uFillTx/>
                <a:latin typeface="Times New Roman" panose="02020603050405020304" charset="0"/>
                <a:ea typeface="微软雅黑" panose="020B0503020204020204" charset="-122"/>
              </a:rPr>
              <a:t>input</a:t>
            </a:r>
            <a:r>
              <a:rPr lang="zh-CN" altLang="en-US" sz="1600">
                <a:solidFill>
                  <a:schemeClr val="tx1"/>
                </a:solidFill>
                <a:uFillTx/>
                <a:latin typeface="Times New Roman" panose="02020603050405020304" charset="0"/>
                <a:ea typeface="微软雅黑" panose="020B0503020204020204" charset="-122"/>
              </a:rPr>
              <a:t>中抽取出符合</a:t>
            </a:r>
            <a:r>
              <a:rPr lang="en-US" altLang="zh-CN" sz="1600">
                <a:solidFill>
                  <a:schemeClr val="tx1"/>
                </a:solidFill>
                <a:uFillTx/>
                <a:latin typeface="Times New Roman" panose="02020603050405020304" charset="0"/>
                <a:ea typeface="微软雅黑" panose="020B0503020204020204" charset="-122"/>
              </a:rPr>
              <a:t>schema</a:t>
            </a:r>
            <a:r>
              <a:rPr lang="zh-CN" altLang="en-US" sz="1600">
                <a:solidFill>
                  <a:schemeClr val="tx1"/>
                </a:solidFill>
                <a:uFillTx/>
                <a:latin typeface="Times New Roman" panose="02020603050405020304" charset="0"/>
                <a:ea typeface="微软雅黑" panose="020B0503020204020204" charset="-122"/>
              </a:rPr>
              <a:t>定义的事件</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不存在的事件返回空列表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不存在的论元返回</a:t>
            </a:r>
            <a:r>
              <a:rPr lang="en-US" altLang="zh-CN" sz="1600">
                <a:solidFill>
                  <a:schemeClr val="tx1"/>
                </a:solidFill>
                <a:uFillTx/>
                <a:latin typeface="Times New Roman" panose="02020603050405020304" charset="0"/>
                <a:ea typeface="微软雅黑" panose="020B0503020204020204" charset="-122"/>
              </a:rPr>
              <a:t>NAN,</a:t>
            </a:r>
            <a:r>
              <a:rPr lang="zh-CN" altLang="en-US" sz="1600">
                <a:solidFill>
                  <a:schemeClr val="tx1"/>
                </a:solidFill>
                <a:uFillTx/>
                <a:latin typeface="Times New Roman" panose="02020603050405020304" charset="0"/>
                <a:ea typeface="微软雅黑" panose="020B0503020204020204" charset="-122"/>
              </a:rPr>
              <a:t>如果论元存在多值请返回列表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请按照</a:t>
            </a:r>
            <a:r>
              <a:rPr lang="en-US" altLang="zh-CN" sz="1600">
                <a:solidFill>
                  <a:schemeClr val="tx1"/>
                </a:solidFill>
                <a:uFillTx/>
                <a:latin typeface="Times New Roman" panose="02020603050405020304" charset="0"/>
                <a:ea typeface="微软雅黑" panose="020B0503020204020204" charset="-122"/>
              </a:rPr>
              <a:t>JSON</a:t>
            </a:r>
            <a:r>
              <a:rPr lang="zh-CN" altLang="en-US" sz="1600">
                <a:solidFill>
                  <a:schemeClr val="tx1"/>
                </a:solidFill>
                <a:uFillTx/>
                <a:latin typeface="Times New Roman" panose="02020603050405020304" charset="0"/>
                <a:ea typeface="微软雅黑" panose="020B0503020204020204" charset="-122"/>
              </a:rPr>
              <a:t>字符串的格式回答</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'EETzh': '</a:t>
            </a:r>
            <a:r>
              <a:rPr lang="zh-CN" altLang="en-US" sz="1600">
                <a:solidFill>
                  <a:schemeClr val="tx1"/>
                </a:solidFill>
                <a:uFillTx/>
                <a:latin typeface="Times New Roman" panose="02020603050405020304" charset="0"/>
                <a:ea typeface="微软雅黑" panose="020B0503020204020204" charset="-122"/>
              </a:rPr>
              <a:t>你是专门进行事件提取的专家</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请从</a:t>
            </a:r>
            <a:r>
              <a:rPr lang="en-US" altLang="zh-CN" sz="1600">
                <a:solidFill>
                  <a:schemeClr val="tx1"/>
                </a:solidFill>
                <a:uFillTx/>
                <a:latin typeface="Times New Roman" panose="02020603050405020304" charset="0"/>
                <a:ea typeface="微软雅黑" panose="020B0503020204020204" charset="-122"/>
              </a:rPr>
              <a:t>input</a:t>
            </a:r>
            <a:r>
              <a:rPr lang="zh-CN" altLang="en-US" sz="1600">
                <a:solidFill>
                  <a:schemeClr val="tx1"/>
                </a:solidFill>
                <a:uFillTx/>
                <a:latin typeface="Times New Roman" panose="02020603050405020304" charset="0"/>
                <a:ea typeface="微软雅黑" panose="020B0503020204020204" charset="-122"/>
              </a:rPr>
              <a:t>中抽取出符合</a:t>
            </a:r>
            <a:r>
              <a:rPr lang="en-US" altLang="zh-CN" sz="1600">
                <a:solidFill>
                  <a:schemeClr val="tx1"/>
                </a:solidFill>
                <a:uFillTx/>
                <a:latin typeface="Times New Roman" panose="02020603050405020304" charset="0"/>
                <a:ea typeface="微软雅黑" panose="020B0503020204020204" charset="-122"/>
              </a:rPr>
              <a:t>schema</a:t>
            </a:r>
            <a:r>
              <a:rPr lang="zh-CN" altLang="en-US" sz="1600">
                <a:solidFill>
                  <a:schemeClr val="tx1"/>
                </a:solidFill>
                <a:uFillTx/>
                <a:latin typeface="Times New Roman" panose="02020603050405020304" charset="0"/>
                <a:ea typeface="微软雅黑" panose="020B0503020204020204" charset="-122"/>
              </a:rPr>
              <a:t>定义的事件类型及事件触发词</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不存在的事件返回空列表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请按照</a:t>
            </a:r>
            <a:r>
              <a:rPr lang="en-US" altLang="zh-CN" sz="1600">
                <a:solidFill>
                  <a:schemeClr val="tx1"/>
                </a:solidFill>
                <a:uFillTx/>
                <a:latin typeface="Times New Roman" panose="02020603050405020304" charset="0"/>
                <a:ea typeface="微软雅黑" panose="020B0503020204020204" charset="-122"/>
              </a:rPr>
              <a:t>JSON</a:t>
            </a:r>
            <a:r>
              <a:rPr lang="zh-CN" altLang="en-US" sz="1600">
                <a:solidFill>
                  <a:schemeClr val="tx1"/>
                </a:solidFill>
                <a:uFillTx/>
                <a:latin typeface="Times New Roman" panose="02020603050405020304" charset="0"/>
                <a:ea typeface="微软雅黑" panose="020B0503020204020204" charset="-122"/>
              </a:rPr>
              <a:t>字符串的格式回答</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'EEAzh': '</a:t>
            </a:r>
            <a:r>
              <a:rPr lang="zh-CN" altLang="en-US" sz="1600">
                <a:solidFill>
                  <a:schemeClr val="tx1"/>
                </a:solidFill>
                <a:uFillTx/>
                <a:latin typeface="Times New Roman" panose="02020603050405020304" charset="0"/>
                <a:ea typeface="微软雅黑" panose="020B0503020204020204" charset="-122"/>
              </a:rPr>
              <a:t>你是专门进行事件论元提取的专家</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请从</a:t>
            </a:r>
            <a:r>
              <a:rPr lang="en-US" altLang="zh-CN" sz="1600">
                <a:solidFill>
                  <a:schemeClr val="tx1"/>
                </a:solidFill>
                <a:uFillTx/>
                <a:latin typeface="Times New Roman" panose="02020603050405020304" charset="0"/>
                <a:ea typeface="微软雅黑" panose="020B0503020204020204" charset="-122"/>
              </a:rPr>
              <a:t>input</a:t>
            </a:r>
            <a:r>
              <a:rPr lang="zh-CN" altLang="en-US" sz="1600">
                <a:solidFill>
                  <a:schemeClr val="tx1"/>
                </a:solidFill>
                <a:uFillTx/>
                <a:latin typeface="Times New Roman" panose="02020603050405020304" charset="0"/>
                <a:ea typeface="微软雅黑" panose="020B0503020204020204" charset="-122"/>
              </a:rPr>
              <a:t>中抽取出符合</a:t>
            </a:r>
            <a:r>
              <a:rPr lang="en-US" altLang="zh-CN" sz="1600">
                <a:solidFill>
                  <a:schemeClr val="tx1"/>
                </a:solidFill>
                <a:uFillTx/>
                <a:latin typeface="Times New Roman" panose="02020603050405020304" charset="0"/>
                <a:ea typeface="微软雅黑" panose="020B0503020204020204" charset="-122"/>
              </a:rPr>
              <a:t>schema</a:t>
            </a:r>
            <a:r>
              <a:rPr lang="zh-CN" altLang="en-US" sz="1600">
                <a:solidFill>
                  <a:schemeClr val="tx1"/>
                </a:solidFill>
                <a:uFillTx/>
                <a:latin typeface="Times New Roman" panose="02020603050405020304" charset="0"/>
                <a:ea typeface="微软雅黑" panose="020B0503020204020204" charset="-122"/>
              </a:rPr>
              <a:t>定义的事件论元及论元角色</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不存在的论元返回</a:t>
            </a:r>
            <a:r>
              <a:rPr lang="en-US" altLang="zh-CN" sz="1600">
                <a:solidFill>
                  <a:schemeClr val="tx1"/>
                </a:solidFill>
                <a:uFillTx/>
                <a:latin typeface="Times New Roman" panose="02020603050405020304" charset="0"/>
                <a:ea typeface="微软雅黑" panose="020B0503020204020204" charset="-122"/>
              </a:rPr>
              <a:t>NAN</a:t>
            </a:r>
            <a:r>
              <a:rPr lang="zh-CN" altLang="en-US" sz="1600">
                <a:solidFill>
                  <a:schemeClr val="tx1"/>
                </a:solidFill>
                <a:uFillTx/>
                <a:latin typeface="Times New Roman" panose="02020603050405020304" charset="0"/>
                <a:ea typeface="微软雅黑" panose="020B0503020204020204" charset="-122"/>
              </a:rPr>
              <a:t>或空字典</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如果论元存在多值请返回列表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请按照</a:t>
            </a:r>
            <a:r>
              <a:rPr lang="en-US" altLang="zh-CN" sz="1600">
                <a:solidFill>
                  <a:schemeClr val="tx1"/>
                </a:solidFill>
                <a:uFillTx/>
                <a:latin typeface="Times New Roman" panose="02020603050405020304" charset="0"/>
                <a:ea typeface="微软雅黑" panose="020B0503020204020204" charset="-122"/>
              </a:rPr>
              <a:t>JSON</a:t>
            </a:r>
            <a:r>
              <a:rPr lang="zh-CN" altLang="en-US" sz="1600">
                <a:solidFill>
                  <a:schemeClr val="tx1"/>
                </a:solidFill>
                <a:uFillTx/>
                <a:latin typeface="Times New Roman" panose="02020603050405020304" charset="0"/>
                <a:ea typeface="微软雅黑" panose="020B0503020204020204" charset="-122"/>
              </a:rPr>
              <a:t>字符串的格式回答</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'KGzh': '</a:t>
            </a:r>
            <a:r>
              <a:rPr lang="zh-CN" altLang="en-US" sz="1600">
                <a:solidFill>
                  <a:schemeClr val="tx1"/>
                </a:solidFill>
                <a:uFillTx/>
                <a:latin typeface="Times New Roman" panose="02020603050405020304" charset="0"/>
                <a:ea typeface="微软雅黑" panose="020B0503020204020204" charset="-122"/>
              </a:rPr>
              <a:t>你是一个图谱实体知识结构化专家</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根据输入实体类型</a:t>
            </a:r>
            <a:r>
              <a:rPr lang="en-US" altLang="zh-CN" sz="1600">
                <a:solidFill>
                  <a:schemeClr val="tx1"/>
                </a:solidFill>
                <a:uFillTx/>
                <a:latin typeface="Times New Roman" panose="02020603050405020304" charset="0"/>
                <a:ea typeface="微软雅黑" panose="020B0503020204020204" charset="-122"/>
              </a:rPr>
              <a:t>(entity type)</a:t>
            </a:r>
            <a:r>
              <a:rPr lang="zh-CN" altLang="en-US" sz="1600">
                <a:solidFill>
                  <a:schemeClr val="tx1"/>
                </a:solidFill>
                <a:uFillTx/>
                <a:latin typeface="Times New Roman" panose="02020603050405020304" charset="0"/>
                <a:ea typeface="微软雅黑" panose="020B0503020204020204" charset="-122"/>
              </a:rPr>
              <a:t>的</a:t>
            </a:r>
            <a:r>
              <a:rPr lang="en-US" altLang="zh-CN" sz="1600">
                <a:solidFill>
                  <a:schemeClr val="tx1"/>
                </a:solidFill>
                <a:uFillTx/>
                <a:latin typeface="Times New Roman" panose="02020603050405020304" charset="0"/>
                <a:ea typeface="微软雅黑" panose="020B0503020204020204" charset="-122"/>
              </a:rPr>
              <a:t>schema</a:t>
            </a:r>
            <a:r>
              <a:rPr lang="zh-CN" altLang="en-US" sz="1600">
                <a:solidFill>
                  <a:schemeClr val="tx1"/>
                </a:solidFill>
                <a:uFillTx/>
                <a:latin typeface="Times New Roman" panose="02020603050405020304" charset="0"/>
                <a:ea typeface="微软雅黑" panose="020B0503020204020204" charset="-122"/>
              </a:rPr>
              <a:t>描述</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从文本中抽取出相应的实体实例和其属性信息</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不存在的属性不输出</a:t>
            </a: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属性存在多值就返回列表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并输出为可解析的</a:t>
            </a:r>
            <a:r>
              <a:rPr lang="en-US" altLang="zh-CN" sz="1600">
                <a:solidFill>
                  <a:schemeClr val="tx1"/>
                </a:solidFill>
                <a:uFillTx/>
                <a:latin typeface="Times New Roman" panose="02020603050405020304" charset="0"/>
                <a:ea typeface="微软雅黑" panose="020B0503020204020204" charset="-122"/>
              </a:rPr>
              <a:t>json</a:t>
            </a:r>
            <a:r>
              <a:rPr lang="zh-CN" altLang="en-US" sz="1600">
                <a:solidFill>
                  <a:schemeClr val="tx1"/>
                </a:solidFill>
                <a:uFillTx/>
                <a:latin typeface="Times New Roman" panose="02020603050405020304" charset="0"/>
                <a:ea typeface="微软雅黑" panose="020B0503020204020204" charset="-122"/>
              </a:rPr>
              <a:t>格式</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1588770" y="1450340"/>
            <a:ext cx="9014460" cy="4154170"/>
          </a:xfrm>
          <a:prstGeom prst="rect">
            <a:avLst/>
          </a:prstGeom>
          <a:noFill/>
        </p:spPr>
        <p:txBody>
          <a:bodyPr wrap="square" rtlCol="0">
            <a:spAutoFit/>
          </a:bodyPr>
          <a:p>
            <a:pPr>
              <a:lnSpc>
                <a:spcPct val="150000"/>
              </a:lnSpc>
            </a:pPr>
            <a:r>
              <a:rPr lang="en-US" altLang="zh-CN" sz="1600">
                <a:solidFill>
                  <a:schemeClr val="tx1"/>
                </a:solidFill>
                <a:uFillTx/>
                <a:latin typeface="Times New Roman" panose="02020603050405020304" charset="0"/>
                <a:ea typeface="微软雅黑" panose="020B0503020204020204" charset="-122"/>
              </a:rPr>
              <a:t>task = 'NER'</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language = 'zh'</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schema ={</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结构</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该实体类型描述的是构成无人机的各种组件，比如无人机组件中的机架、旋翼、支脚、锂电池、信息处理器；动力系统中的旋翼电机、上转轴、下转轴；伸缩装置中的机箱、卷线筒、卷线轴、缆绳；</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传动系统中的输出齿轮、第一传动齿轮、第二传动齿轮、离合器；制动系统中的电控螺旋伸缩杆；取样系统中的取样探头、取样杯、尖锥结构、配重块等组成无人的结构件。</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功能</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该实体类型描述的是无人机能够执行的各种功能，例如：供电、远程通讯、取样、旋转、卷绕、制动、伸缩、连接；环境感知、蓝牙通信等。</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50000"/>
              </a:lnSpc>
            </a:pPr>
            <a:r>
              <a:rPr lang="en-US" altLang="zh-CN" sz="1600">
                <a:solidFill>
                  <a:schemeClr val="tx1"/>
                </a:solidFill>
                <a:uFillTx/>
                <a:latin typeface="Times New Roman" panose="02020603050405020304" charset="0"/>
                <a:ea typeface="微软雅黑" panose="020B0503020204020204" charset="-122"/>
              </a:rPr>
              <a:t>    }</a:t>
            </a:r>
            <a:endParaRPr lang="en-US" altLang="zh-CN" sz="1600">
              <a:solidFill>
                <a:schemeClr val="tx1"/>
              </a:solidFill>
              <a:uFillTx/>
              <a:latin typeface="Times New Roman" panose="02020603050405020304" charset="0"/>
              <a:ea typeface="微软雅黑" panose="020B050302020402020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981710" y="708660"/>
            <a:ext cx="10228580" cy="5990590"/>
          </a:xfrm>
          <a:prstGeom prst="rect">
            <a:avLst/>
          </a:prstGeom>
          <a:noFill/>
        </p:spPr>
        <p:txBody>
          <a:bodyPr wrap="square" rtlCol="0">
            <a:spAutoFit/>
          </a:bodyPr>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task = 'RE'</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language = 'zh'</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schema ={</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组成部分</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该关系类型描述的是实体之间的物理组成关系。主体是上级部件，客体是下级部件。通过识别出文本信息中的物理部件名称，然后然后通过上下文情境等信息，分析出部件之间的所属关系。示例三元组如：</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无人机</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组成部分</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机架</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，这类关系三元组中，机架是无人机的组成部分，无人机是主体，机架是客体。</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连接关系</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该关系类型描述的是部件与部件间的连接关系。如：</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支脚</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刚性连接</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支架</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信息处理器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刚性连接</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机架中仓</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下传轴</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传动连接</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输出齿轮</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。这类关系三元组中，连接关系如</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刚性连接</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传动连接</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都可使用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连接</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一词代替。这类关系三元组中，主体是前者，客体是后者，如支脚为主体，机架为客体。</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功能关系</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这个关系类型描述的是系统或部件的作用及功能。主体为：部件或系统（如取样探头、制动装置），客体为：功能（如取样、制动）。示例三元组如：</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取样探头</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执行</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取样</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、制动装置</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提供</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制动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实现功能</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表示实体实现的功能或作用。主体：物理部件或系统，客体：功能类型。示例三元组：锂电池</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实现功能</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供电功能；温感器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实现功能</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温度感知。</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执行操作</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描述：表示实体主动执行的动作。主体：功能性部件，客体：操作类型。示例三元组：取样探头</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执行操作</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土壤取样；制动装置</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执行操作</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摩擦制动。</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控制关系</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描述：表示主控单元对部件的控制关系。主体：控制单元，客体：被控部件。示例三元组：信息处理器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控制关系</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离合器；信息处理器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控制关系</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旋翼电机。</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a:t>
            </a:r>
            <a:r>
              <a:rPr lang="zh-CN" altLang="en-US" sz="1600">
                <a:solidFill>
                  <a:schemeClr val="tx1"/>
                </a:solidFill>
                <a:uFillTx/>
                <a:latin typeface="Times New Roman" panose="02020603050405020304" charset="0"/>
                <a:ea typeface="微软雅黑" panose="020B0503020204020204" charset="-122"/>
              </a:rPr>
              <a:t>信号传输</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描述：表示数据或信号的传输路径。主体：信号源，客体：信号接收方。示例三元组：蓝牙模块</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信号传输</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信息处理器；温感器</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信号传输</a:t>
            </a:r>
            <a:r>
              <a:rPr lang="en-US" altLang="zh-CN" sz="1600">
                <a:solidFill>
                  <a:schemeClr val="tx1"/>
                </a:solidFill>
                <a:uFillTx/>
                <a:latin typeface="Times New Roman" panose="02020603050405020304" charset="0"/>
                <a:ea typeface="微软雅黑" panose="020B0503020204020204" charset="-122"/>
              </a:rPr>
              <a:t>-</a:t>
            </a:r>
            <a:r>
              <a:rPr lang="zh-CN" altLang="en-US" sz="1600">
                <a:solidFill>
                  <a:schemeClr val="tx1"/>
                </a:solidFill>
                <a:uFillTx/>
                <a:latin typeface="Times New Roman" panose="02020603050405020304" charset="0"/>
                <a:ea typeface="微软雅黑" panose="020B0503020204020204" charset="-122"/>
              </a:rPr>
              <a:t>信息处理器。</a:t>
            </a:r>
            <a:r>
              <a:rPr lang="en-US" altLang="zh-CN" sz="1600">
                <a:solidFill>
                  <a:schemeClr val="tx1"/>
                </a:solidFill>
                <a:uFillTx/>
                <a:latin typeface="Times New Roman" panose="02020603050405020304" charset="0"/>
                <a:ea typeface="微软雅黑" panose="020B0503020204020204" charset="-122"/>
              </a:rPr>
              <a:t>',</a:t>
            </a:r>
            <a:endParaRPr lang="en-US" altLang="zh-CN" sz="1600">
              <a:solidFill>
                <a:schemeClr val="tx1"/>
              </a:solidFill>
              <a:uFillTx/>
              <a:latin typeface="Times New Roman" panose="02020603050405020304" charset="0"/>
              <a:ea typeface="微软雅黑" panose="020B0503020204020204" charset="-122"/>
            </a:endParaRPr>
          </a:p>
          <a:p>
            <a:pPr>
              <a:lnSpc>
                <a:spcPct val="120000"/>
              </a:lnSpc>
              <a:spcBef>
                <a:spcPts val="0"/>
              </a:spcBef>
              <a:spcAft>
                <a:spcPts val="0"/>
              </a:spcAft>
            </a:pPr>
            <a:r>
              <a:rPr lang="en-US" altLang="zh-CN" sz="1600">
                <a:solidFill>
                  <a:schemeClr val="tx1"/>
                </a:solidFill>
                <a:uFillTx/>
                <a:latin typeface="Times New Roman" panose="02020603050405020304" charset="0"/>
                <a:ea typeface="微软雅黑" panose="020B0503020204020204" charset="-122"/>
              </a:rPr>
              <a:t>#     }</a:t>
            </a:r>
            <a:endParaRPr lang="en-US" altLang="zh-CN" sz="1600">
              <a:solidFill>
                <a:schemeClr val="tx1"/>
              </a:solidFill>
              <a:uFillTx/>
              <a:latin typeface="Times New Roman" panose="02020603050405020304" charset="0"/>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4458970" cy="583565"/>
          </a:xfrm>
          <a:prstGeom prst="rect">
            <a:avLst/>
          </a:prstGeom>
          <a:noFill/>
        </p:spPr>
        <p:txBody>
          <a:bodyPr wrap="square" rtlCol="0">
            <a:spAutoFit/>
          </a:bodyPr>
          <a:p>
            <a:r>
              <a:rPr lang="zh-CN" altLang="en-US" sz="3200" b="1" dirty="0">
                <a:solidFill>
                  <a:srgbClr val="2C4E8C"/>
                </a:solidFill>
                <a:latin typeface="+mj-ea"/>
                <a:sym typeface="+mn-ea"/>
              </a:rPr>
              <a:t>图神经网络</a:t>
            </a:r>
            <a:endParaRPr lang="zh-CN" altLang="en-US" sz="3200" b="1">
              <a:solidFill>
                <a:schemeClr val="accent1">
                  <a:lumMod val="50000"/>
                </a:schemeClr>
              </a:solidFill>
            </a:endParaRPr>
          </a:p>
        </p:txBody>
      </p:sp>
      <p:pic>
        <p:nvPicPr>
          <p:cNvPr id="2" name="图片 1"/>
          <p:cNvPicPr>
            <a:picLocks noChangeAspect="1"/>
          </p:cNvPicPr>
          <p:nvPr/>
        </p:nvPicPr>
        <p:blipFill>
          <a:blip r:embed="rId1"/>
          <a:stretch>
            <a:fillRect/>
          </a:stretch>
        </p:blipFill>
        <p:spPr>
          <a:xfrm>
            <a:off x="1970020" y="1164729"/>
            <a:ext cx="8252845" cy="498807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426085" y="684530"/>
            <a:ext cx="11628755" cy="6158865"/>
          </a:xfrm>
          <a:prstGeom prst="rect">
            <a:avLst/>
          </a:prstGeom>
          <a:noFill/>
        </p:spPr>
        <p:txBody>
          <a:bodyPr wrap="square" rtlCol="0">
            <a:noAutofit/>
          </a:bodyPr>
          <a:p>
            <a:r>
              <a:rPr lang="en-US" altLang="zh-CN"/>
              <a:t>"{\"</a:t>
            </a:r>
            <a:r>
              <a:rPr lang="zh-CN" altLang="en-US"/>
              <a:t>结构</a:t>
            </a:r>
            <a:r>
              <a:rPr lang="en-US" altLang="zh-CN"/>
              <a:t>\": [\"</a:t>
            </a:r>
            <a:r>
              <a:rPr lang="zh-CN" altLang="en-US"/>
              <a:t>机身</a:t>
            </a:r>
            <a:r>
              <a:rPr lang="en-US" altLang="zh-CN"/>
              <a:t>\", \"</a:t>
            </a:r>
            <a:r>
              <a:rPr lang="zh-CN" altLang="en-US"/>
              <a:t>桨臂</a:t>
            </a:r>
            <a:r>
              <a:rPr lang="en-US" altLang="zh-CN"/>
              <a:t>\", \"</a:t>
            </a:r>
            <a:r>
              <a:rPr lang="zh-CN" altLang="en-US"/>
              <a:t>电机</a:t>
            </a:r>
            <a:r>
              <a:rPr lang="en-US" altLang="zh-CN"/>
              <a:t>\", \"</a:t>
            </a:r>
            <a:r>
              <a:rPr lang="zh-CN" altLang="en-US"/>
              <a:t>桨叶</a:t>
            </a:r>
            <a:r>
              <a:rPr lang="en-US" altLang="zh-CN"/>
              <a:t>\", \"</a:t>
            </a:r>
            <a:r>
              <a:rPr lang="zh-CN" altLang="en-US"/>
              <a:t>起落架组件</a:t>
            </a:r>
            <a:r>
              <a:rPr lang="en-US" altLang="zh-CN"/>
              <a:t>\", \"</a:t>
            </a:r>
            <a:r>
              <a:rPr lang="zh-CN" altLang="en-US"/>
              <a:t>弹簧脚架组件</a:t>
            </a:r>
            <a:r>
              <a:rPr lang="en-US" altLang="zh-CN"/>
              <a:t>\"], \"</a:t>
            </a:r>
            <a:r>
              <a:rPr lang="zh-CN" altLang="en-US"/>
              <a:t>功能</a:t>
            </a:r>
            <a:r>
              <a:rPr lang="en-US" altLang="zh-CN"/>
              <a:t>\": []}",</a:t>
            </a:r>
            <a:endParaRPr lang="en-US" altLang="zh-CN"/>
          </a:p>
          <a:p>
            <a:r>
              <a:rPr lang="en-US" altLang="zh-CN"/>
              <a:t>    "{\"</a:t>
            </a:r>
            <a:r>
              <a:rPr lang="zh-CN" altLang="en-US"/>
              <a:t>结构</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支脚</a:t>
            </a:r>
            <a:r>
              <a:rPr lang="en-US" altLang="zh-CN"/>
              <a:t>\", \"</a:t>
            </a:r>
            <a:r>
              <a:rPr lang="zh-CN" altLang="en-US"/>
              <a:t>机箱</a:t>
            </a:r>
            <a:r>
              <a:rPr lang="en-US" altLang="zh-CN"/>
              <a:t>\", \"</a:t>
            </a:r>
            <a:r>
              <a:rPr lang="zh-CN" altLang="en-US"/>
              <a:t>卷扬电机</a:t>
            </a:r>
            <a:r>
              <a:rPr lang="en-US" altLang="zh-CN"/>
              <a:t>\", \"</a:t>
            </a:r>
            <a:r>
              <a:rPr lang="zh-CN" altLang="en-US"/>
              <a:t>联轴器</a:t>
            </a:r>
            <a:r>
              <a:rPr lang="en-US" altLang="zh-CN"/>
              <a:t>\", \"</a:t>
            </a:r>
            <a:r>
              <a:rPr lang="zh-CN" altLang="en-US"/>
              <a:t>卷线筒</a:t>
            </a:r>
            <a:r>
              <a:rPr lang="en-US" altLang="zh-CN"/>
              <a:t>\", \"</a:t>
            </a:r>
            <a:r>
              <a:rPr lang="zh-CN" altLang="en-US"/>
              <a:t>缆绳</a:t>
            </a:r>
            <a:r>
              <a:rPr lang="en-US" altLang="zh-CN"/>
              <a:t>\", \"</a:t>
            </a:r>
            <a:r>
              <a:rPr lang="zh-CN" altLang="en-US"/>
              <a:t>取样探头</a:t>
            </a:r>
            <a:r>
              <a:rPr lang="en-US" altLang="zh-CN"/>
              <a:t>\", \"</a:t>
            </a:r>
            <a:r>
              <a:rPr lang="zh-CN" altLang="en-US"/>
              <a:t>取样杯</a:t>
            </a:r>
            <a:r>
              <a:rPr lang="en-US" altLang="zh-CN"/>
              <a:t>\", \"</a:t>
            </a:r>
            <a:r>
              <a:rPr lang="zh-CN" altLang="en-US"/>
              <a:t>尖锥结构</a:t>
            </a:r>
            <a:r>
              <a:rPr lang="en-US" altLang="zh-CN"/>
              <a:t>\"], \"</a:t>
            </a:r>
            <a:r>
              <a:rPr lang="zh-CN" altLang="en-US"/>
              <a:t>功能</a:t>
            </a:r>
            <a:r>
              <a:rPr lang="en-US" altLang="zh-CN"/>
              <a:t>\": [\"</a:t>
            </a:r>
            <a:r>
              <a:rPr lang="zh-CN" altLang="en-US"/>
              <a:t>取样</a:t>
            </a:r>
            <a:r>
              <a:rPr lang="en-US" altLang="zh-CN"/>
              <a:t>\", \"</a:t>
            </a:r>
            <a:r>
              <a:rPr lang="zh-CN" altLang="en-US"/>
              <a:t>无线通信</a:t>
            </a:r>
            <a:r>
              <a:rPr lang="en-US" altLang="zh-CN"/>
              <a:t>\"]}",</a:t>
            </a:r>
            <a:endParaRPr lang="en-US" altLang="zh-CN"/>
          </a:p>
          <a:p>
            <a:r>
              <a:rPr lang="en-US" altLang="zh-CN"/>
              <a:t>    "{\"</a:t>
            </a:r>
            <a:r>
              <a:rPr lang="zh-CN" altLang="en-US"/>
              <a:t>结构</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支脚</a:t>
            </a:r>
            <a:r>
              <a:rPr lang="en-US" altLang="zh-CN"/>
              <a:t>\", \"</a:t>
            </a:r>
            <a:r>
              <a:rPr lang="zh-CN" altLang="en-US"/>
              <a:t>机箱</a:t>
            </a:r>
            <a:r>
              <a:rPr lang="en-US" altLang="zh-CN"/>
              <a:t>\", \"</a:t>
            </a:r>
            <a:r>
              <a:rPr lang="zh-CN" altLang="en-US"/>
              <a:t>卷线筒</a:t>
            </a:r>
            <a:r>
              <a:rPr lang="en-US" altLang="zh-CN"/>
              <a:t>\", \"</a:t>
            </a:r>
            <a:r>
              <a:rPr lang="zh-CN" altLang="en-US"/>
              <a:t>卷线轴</a:t>
            </a:r>
            <a:r>
              <a:rPr lang="en-US" altLang="zh-CN"/>
              <a:t>\", \"</a:t>
            </a:r>
            <a:r>
              <a:rPr lang="zh-CN" altLang="en-US"/>
              <a:t>第一传动齿轮</a:t>
            </a:r>
            <a:r>
              <a:rPr lang="en-US" altLang="zh-CN"/>
              <a:t>\", \"</a:t>
            </a:r>
            <a:r>
              <a:rPr lang="zh-CN" altLang="en-US"/>
              <a:t>离合器</a:t>
            </a:r>
            <a:r>
              <a:rPr lang="en-US" altLang="zh-CN"/>
              <a:t>\", \"</a:t>
            </a:r>
            <a:r>
              <a:rPr lang="zh-CN" altLang="en-US"/>
              <a:t>第二传动齿轮</a:t>
            </a:r>
            <a:r>
              <a:rPr lang="en-US" altLang="zh-CN"/>
              <a:t>\", \"</a:t>
            </a:r>
            <a:r>
              <a:rPr lang="zh-CN" altLang="en-US"/>
              <a:t>缆绳</a:t>
            </a:r>
            <a:r>
              <a:rPr lang="en-US" altLang="zh-CN"/>
              <a:t>\", \"</a:t>
            </a:r>
            <a:r>
              <a:rPr lang="zh-CN" altLang="en-US"/>
              <a:t>制动装置</a:t>
            </a:r>
            <a:r>
              <a:rPr lang="en-US" altLang="zh-CN"/>
              <a:t>\"], \"</a:t>
            </a:r>
            <a:r>
              <a:rPr lang="zh-CN" altLang="en-US"/>
              <a:t>功能</a:t>
            </a:r>
            <a:r>
              <a:rPr lang="en-US" altLang="zh-CN"/>
              <a:t>\": [\"</a:t>
            </a:r>
            <a:r>
              <a:rPr lang="zh-CN" altLang="en-US"/>
              <a:t>取样</a:t>
            </a:r>
            <a:r>
              <a:rPr lang="en-US" altLang="zh-CN"/>
              <a:t>\", \"</a:t>
            </a:r>
            <a:r>
              <a:rPr lang="zh-CN" altLang="en-US"/>
              <a:t>供电</a:t>
            </a:r>
            <a:r>
              <a:rPr lang="en-US" altLang="zh-CN"/>
              <a:t>\", \"</a:t>
            </a:r>
            <a:r>
              <a:rPr lang="zh-CN" altLang="en-US"/>
              <a:t>远程通讯</a:t>
            </a:r>
            <a:r>
              <a:rPr lang="en-US" altLang="zh-CN"/>
              <a:t>\", \"</a:t>
            </a:r>
            <a:r>
              <a:rPr lang="zh-CN" altLang="en-US"/>
              <a:t>制动</a:t>
            </a:r>
            <a:r>
              <a:rPr lang="en-US" altLang="zh-CN"/>
              <a:t>\", \"</a:t>
            </a:r>
            <a:r>
              <a:rPr lang="zh-CN" altLang="en-US"/>
              <a:t>卷绕</a:t>
            </a:r>
            <a:r>
              <a:rPr lang="en-US" altLang="zh-CN"/>
              <a:t>\", \"</a:t>
            </a:r>
            <a:r>
              <a:rPr lang="zh-CN" altLang="en-US"/>
              <a:t>限位套</a:t>
            </a:r>
            <a:r>
              <a:rPr lang="en-US" altLang="zh-CN"/>
              <a:t>\", \"</a:t>
            </a:r>
            <a:r>
              <a:rPr lang="zh-CN" altLang="en-US"/>
              <a:t>蓝牙通信</a:t>
            </a:r>
            <a:r>
              <a:rPr lang="en-US" altLang="zh-CN"/>
              <a:t>\", \"</a:t>
            </a:r>
            <a:r>
              <a:rPr lang="zh-CN" altLang="en-US"/>
              <a:t>摩擦制动</a:t>
            </a:r>
            <a:r>
              <a:rPr lang="en-US" altLang="zh-CN"/>
              <a:t>\"]}",</a:t>
            </a:r>
            <a:endParaRPr lang="en-US" altLang="zh-CN"/>
          </a:p>
          <a:p>
            <a:r>
              <a:rPr lang="en-US" altLang="zh-CN"/>
              <a:t>    "{\"</a:t>
            </a:r>
            <a:r>
              <a:rPr lang="zh-CN" altLang="en-US"/>
              <a:t>结构</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支脚</a:t>
            </a:r>
            <a:r>
              <a:rPr lang="en-US" altLang="zh-CN"/>
              <a:t>\", \"</a:t>
            </a:r>
            <a:r>
              <a:rPr lang="zh-CN" altLang="en-US"/>
              <a:t>第一机箱</a:t>
            </a:r>
            <a:r>
              <a:rPr lang="en-US" altLang="zh-CN"/>
              <a:t>\", \"</a:t>
            </a:r>
            <a:r>
              <a:rPr lang="zh-CN" altLang="en-US"/>
              <a:t>第一卷线筒</a:t>
            </a:r>
            <a:r>
              <a:rPr lang="en-US" altLang="zh-CN"/>
              <a:t>\", \"</a:t>
            </a:r>
            <a:r>
              <a:rPr lang="zh-CN" altLang="en-US"/>
              <a:t>卷线轴</a:t>
            </a:r>
            <a:r>
              <a:rPr lang="en-US" altLang="zh-CN"/>
              <a:t>\", \"</a:t>
            </a:r>
            <a:r>
              <a:rPr lang="zh-CN" altLang="en-US"/>
              <a:t>第一传</a:t>
            </a:r>
            <a:r>
              <a:rPr lang="en-US" altLang="zh-CN"/>
              <a:t>\", \"</a:t>
            </a:r>
            <a:r>
              <a:rPr lang="zh-CN" altLang="en-US"/>
              <a:t>第二传动齿轮</a:t>
            </a:r>
            <a:r>
              <a:rPr lang="en-US" altLang="zh-CN"/>
              <a:t>\", \"</a:t>
            </a:r>
            <a:r>
              <a:rPr lang="zh-CN" altLang="en-US"/>
              <a:t>第一缆绳</a:t>
            </a:r>
            <a:r>
              <a:rPr lang="en-US" altLang="zh-CN"/>
              <a:t>\", \"</a:t>
            </a:r>
            <a:r>
              <a:rPr lang="zh-CN" altLang="en-US"/>
              <a:t>制动装置</a:t>
            </a:r>
            <a:r>
              <a:rPr lang="en-US" altLang="zh-CN"/>
              <a:t>\", \"</a:t>
            </a:r>
            <a:r>
              <a:rPr lang="zh-CN" altLang="en-US"/>
              <a:t>双轴电机</a:t>
            </a:r>
            <a:r>
              <a:rPr lang="en-US" altLang="zh-CN"/>
              <a:t>\", \"</a:t>
            </a:r>
            <a:r>
              <a:rPr lang="zh-CN" altLang="en-US"/>
              <a:t>下转轴</a:t>
            </a:r>
            <a:r>
              <a:rPr lang="en-US" altLang="zh-CN"/>
              <a:t>\", \"</a:t>
            </a:r>
            <a:r>
              <a:rPr lang="zh-CN" altLang="en-US"/>
              <a:t>第一传动齿轮</a:t>
            </a:r>
            <a:r>
              <a:rPr lang="en-US" altLang="zh-CN"/>
              <a:t>\", \"</a:t>
            </a:r>
            <a:r>
              <a:rPr lang="zh-CN" altLang="en-US"/>
              <a:t>离合器</a:t>
            </a:r>
            <a:r>
              <a:rPr lang="en-US" altLang="zh-CN"/>
              <a:t>\", \"</a:t>
            </a:r>
            <a:r>
              <a:rPr lang="zh-CN" altLang="en-US"/>
              <a:t>第二传动齿轮</a:t>
            </a:r>
            <a:r>
              <a:rPr lang="en-US" altLang="zh-CN"/>
              <a:t>\", \"</a:t>
            </a:r>
            <a:r>
              <a:rPr lang="zh-CN" altLang="en-US"/>
              <a:t>第二卷线筒</a:t>
            </a:r>
            <a:r>
              <a:rPr lang="en-US" altLang="zh-CN"/>
              <a:t>\", \"</a:t>
            </a:r>
            <a:r>
              <a:rPr lang="zh-CN" altLang="en-US"/>
              <a:t>第二缆绳</a:t>
            </a:r>
            <a:r>
              <a:rPr lang="en-US" altLang="zh-CN"/>
              <a:t>\", \"</a:t>
            </a:r>
            <a:r>
              <a:rPr lang="zh-CN" altLang="en-US"/>
              <a:t>取样探头</a:t>
            </a:r>
            <a:r>
              <a:rPr lang="en-US" altLang="zh-CN"/>
              <a:t>\", \"</a:t>
            </a:r>
            <a:r>
              <a:rPr lang="zh-CN" altLang="en-US"/>
              <a:t>第一卷线筒的下方</a:t>
            </a:r>
            <a:r>
              <a:rPr lang="en-US" altLang="zh-CN"/>
              <a:t>\", \"</a:t>
            </a:r>
            <a:r>
              <a:rPr lang="zh-CN" altLang="en-US"/>
              <a:t>第二机箱</a:t>
            </a:r>
            <a:r>
              <a:rPr lang="en-US" altLang="zh-CN"/>
              <a:t>\", \"</a:t>
            </a:r>
            <a:r>
              <a:rPr lang="zh-CN" altLang="en-US"/>
              <a:t>卷扬电机</a:t>
            </a:r>
            <a:r>
              <a:rPr lang="en-US" altLang="zh-CN"/>
              <a:t>\", \"</a:t>
            </a:r>
            <a:r>
              <a:rPr lang="zh-CN" altLang="en-US"/>
              <a:t>联轴器</a:t>
            </a:r>
            <a:r>
              <a:rPr lang="en-US" altLang="zh-CN"/>
              <a:t>\", \"</a:t>
            </a:r>
            <a:r>
              <a:rPr lang="zh-CN" altLang="en-US"/>
              <a:t>第二卷线筒</a:t>
            </a:r>
            <a:r>
              <a:rPr lang="en-US" altLang="zh-CN"/>
              <a:t>\"], \"</a:t>
            </a:r>
            <a:r>
              <a:rPr lang="zh-CN" altLang="en-US"/>
              <a:t>功能</a:t>
            </a:r>
            <a:r>
              <a:rPr lang="en-US" altLang="zh-CN"/>
              <a:t>\": [\"</a:t>
            </a:r>
            <a:r>
              <a:rPr lang="zh-CN" altLang="en-US"/>
              <a:t>农田</a:t>
            </a:r>
            <a:r>
              <a:rPr lang="en-US" altLang="zh-CN"/>
              <a:t>\", \"</a:t>
            </a:r>
            <a:r>
              <a:rPr lang="zh-CN" altLang="en-US"/>
              <a:t>生长有作物</a:t>
            </a:r>
            <a:r>
              <a:rPr lang="en-US" altLang="zh-CN"/>
              <a:t>\", \"</a:t>
            </a:r>
            <a:r>
              <a:rPr lang="zh-CN" altLang="en-US"/>
              <a:t>非平整表</a:t>
            </a:r>
            <a:r>
              <a:rPr lang="en-US" altLang="zh-CN"/>
              <a:t>\", \"</a:t>
            </a:r>
            <a:r>
              <a:rPr lang="zh-CN" altLang="en-US"/>
              <a:t>土壤</a:t>
            </a:r>
            <a:r>
              <a:rPr lang="en-US" altLang="zh-CN"/>
              <a:t>\", \"</a:t>
            </a:r>
            <a:r>
              <a:rPr lang="zh-CN" altLang="en-US"/>
              <a:t>水体</a:t>
            </a:r>
            <a:r>
              <a:rPr lang="en-US" altLang="zh-CN"/>
              <a:t>\", \"</a:t>
            </a:r>
            <a:r>
              <a:rPr lang="zh-CN" altLang="en-US"/>
              <a:t>取样</a:t>
            </a:r>
            <a:r>
              <a:rPr lang="en-US" altLang="zh-CN"/>
              <a:t>\", \"</a:t>
            </a:r>
            <a:r>
              <a:rPr lang="zh-CN" altLang="en-US"/>
              <a:t>无人机</a:t>
            </a:r>
            <a:r>
              <a:rPr lang="en-US" altLang="zh-CN"/>
              <a:t>\", \"</a:t>
            </a:r>
            <a:r>
              <a:rPr lang="zh-CN" altLang="en-US"/>
              <a:t>碳纤维结构</a:t>
            </a:r>
            <a:r>
              <a:rPr lang="en-US" altLang="zh-CN"/>
              <a:t>\", \"</a:t>
            </a:r>
            <a:r>
              <a:rPr lang="zh-CN" altLang="en-US"/>
              <a:t>无线通信</a:t>
            </a:r>
            <a:r>
              <a:rPr lang="en-US" altLang="zh-CN"/>
              <a:t>\", \"</a:t>
            </a:r>
            <a:r>
              <a:rPr lang="zh-CN" altLang="en-US"/>
              <a:t>制动</a:t>
            </a:r>
            <a:r>
              <a:rPr lang="en-US" altLang="zh-CN"/>
              <a:t>\", \"</a:t>
            </a:r>
            <a:r>
              <a:rPr lang="zh-CN" altLang="en-US"/>
              <a:t>陀螺仪</a:t>
            </a:r>
            <a:r>
              <a:rPr lang="en-US" altLang="zh-CN"/>
              <a:t>\"]}",</a:t>
            </a:r>
            <a:endParaRPr lang="en-US" altLang="zh-CN"/>
          </a:p>
          <a:p>
            <a:r>
              <a:rPr lang="en-US" altLang="zh-CN"/>
              <a:t>    "{\"</a:t>
            </a:r>
            <a:r>
              <a:rPr lang="zh-CN" altLang="en-US"/>
              <a:t>结构</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药箱</a:t>
            </a:r>
            <a:r>
              <a:rPr lang="en-US" altLang="zh-CN"/>
              <a:t>\", \"</a:t>
            </a:r>
            <a:r>
              <a:rPr lang="zh-CN" altLang="en-US"/>
              <a:t>支脚</a:t>
            </a:r>
            <a:r>
              <a:rPr lang="en-US" altLang="zh-CN"/>
              <a:t>\", \"</a:t>
            </a:r>
            <a:r>
              <a:rPr lang="zh-CN" altLang="en-US"/>
              <a:t>电动喷嘴</a:t>
            </a:r>
            <a:r>
              <a:rPr lang="en-US" altLang="zh-CN"/>
              <a:t>\", \"</a:t>
            </a:r>
            <a:r>
              <a:rPr lang="zh-CN" altLang="en-US"/>
              <a:t>搅拌装置</a:t>
            </a:r>
            <a:r>
              <a:rPr lang="en-US" altLang="zh-CN"/>
              <a:t>\", \"</a:t>
            </a:r>
            <a:r>
              <a:rPr lang="zh-CN" altLang="en-US"/>
              <a:t>搅拌电机</a:t>
            </a:r>
            <a:r>
              <a:rPr lang="en-US" altLang="zh-CN"/>
              <a:t>\", \"</a:t>
            </a:r>
            <a:r>
              <a:rPr lang="zh-CN" altLang="en-US"/>
              <a:t>搅拌轴</a:t>
            </a:r>
            <a:r>
              <a:rPr lang="en-US" altLang="zh-CN"/>
              <a:t>\", \"</a:t>
            </a:r>
            <a:r>
              <a:rPr lang="zh-CN" altLang="en-US"/>
              <a:t>联轴器</a:t>
            </a:r>
            <a:r>
              <a:rPr lang="en-US" altLang="zh-CN"/>
              <a:t>\"], \"</a:t>
            </a:r>
            <a:r>
              <a:rPr lang="zh-CN" altLang="en-US"/>
              <a:t>功能</a:t>
            </a:r>
            <a:r>
              <a:rPr lang="en-US" altLang="zh-CN"/>
              <a:t>\": []}",</a:t>
            </a:r>
            <a:endParaRPr lang="en-US" altLang="zh-CN"/>
          </a:p>
          <a:p>
            <a:r>
              <a:rPr lang="en-US" altLang="zh-CN"/>
              <a:t>    "{\"</a:t>
            </a:r>
            <a:r>
              <a:rPr lang="zh-CN" altLang="en-US"/>
              <a:t>结构</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药箱</a:t>
            </a:r>
            <a:r>
              <a:rPr lang="en-US" altLang="zh-CN"/>
              <a:t>\", \"</a:t>
            </a:r>
            <a:r>
              <a:rPr lang="zh-CN" altLang="en-US"/>
              <a:t>支脚</a:t>
            </a:r>
            <a:r>
              <a:rPr lang="en-US" altLang="zh-CN"/>
              <a:t>\", \"</a:t>
            </a:r>
            <a:r>
              <a:rPr lang="zh-CN" altLang="en-US"/>
              <a:t>电动喷嘴</a:t>
            </a:r>
            <a:r>
              <a:rPr lang="en-US" altLang="zh-CN"/>
              <a:t>\", \"</a:t>
            </a:r>
            <a:r>
              <a:rPr lang="zh-CN" altLang="en-US"/>
              <a:t>搅拌装置</a:t>
            </a:r>
            <a:r>
              <a:rPr lang="en-US" altLang="zh-CN"/>
              <a:t>\", \"</a:t>
            </a:r>
            <a:r>
              <a:rPr lang="zh-CN" altLang="en-US"/>
              <a:t>搅拌电机</a:t>
            </a:r>
            <a:r>
              <a:rPr lang="en-US" altLang="zh-CN"/>
              <a:t>\", \"</a:t>
            </a:r>
            <a:r>
              <a:rPr lang="zh-CN" altLang="en-US"/>
              <a:t>搅拌轴</a:t>
            </a:r>
            <a:r>
              <a:rPr lang="en-US" altLang="zh-CN"/>
              <a:t>\", \"</a:t>
            </a:r>
            <a:r>
              <a:rPr lang="zh-CN" altLang="en-US"/>
              <a:t>联轴器</a:t>
            </a:r>
            <a:r>
              <a:rPr lang="en-US" altLang="zh-CN"/>
              <a:t>\"], \"</a:t>
            </a:r>
            <a:r>
              <a:rPr lang="zh-CN" altLang="en-US"/>
              <a:t>功能</a:t>
            </a:r>
            <a:r>
              <a:rPr lang="en-US" altLang="zh-CN"/>
              <a:t>\": []}",</a:t>
            </a:r>
            <a:endParaRPr lang="en-US" altLang="zh-CN"/>
          </a:p>
          <a:p>
            <a:r>
              <a:rPr lang="en-US" altLang="zh-CN"/>
              <a:t>    "{\"</a:t>
            </a:r>
            <a:r>
              <a:rPr lang="zh-CN" altLang="en-US"/>
              <a:t>结构</a:t>
            </a:r>
            <a:r>
              <a:rPr lang="en-US" altLang="zh-CN"/>
              <a:t>\": [\"</a:t>
            </a:r>
            <a:r>
              <a:rPr lang="zh-CN" altLang="en-US"/>
              <a:t>机身</a:t>
            </a:r>
            <a:r>
              <a:rPr lang="en-US" altLang="zh-CN"/>
              <a:t>\", \"</a:t>
            </a:r>
            <a:r>
              <a:rPr lang="zh-CN" altLang="en-US"/>
              <a:t>定位装置</a:t>
            </a:r>
            <a:r>
              <a:rPr lang="en-US" altLang="zh-CN"/>
              <a:t>\", \"</a:t>
            </a:r>
            <a:r>
              <a:rPr lang="zh-CN" altLang="en-US"/>
              <a:t>飞控装置</a:t>
            </a:r>
            <a:r>
              <a:rPr lang="en-US" altLang="zh-CN"/>
              <a:t>\", \"</a:t>
            </a:r>
            <a:r>
              <a:rPr lang="zh-CN" altLang="en-US"/>
              <a:t>锁扣装置</a:t>
            </a:r>
            <a:r>
              <a:rPr lang="en-US" altLang="zh-CN"/>
              <a:t>\", \"</a:t>
            </a:r>
            <a:r>
              <a:rPr lang="zh-CN" altLang="en-US"/>
              <a:t>供电系统</a:t>
            </a:r>
            <a:r>
              <a:rPr lang="en-US" altLang="zh-CN"/>
              <a:t>\", \"</a:t>
            </a:r>
            <a:r>
              <a:rPr lang="zh-CN" altLang="en-US"/>
              <a:t>配货标准箱</a:t>
            </a:r>
            <a:r>
              <a:rPr lang="en-US" altLang="zh-CN"/>
              <a:t>\", \"</a:t>
            </a:r>
            <a:r>
              <a:rPr lang="zh-CN" altLang="en-US"/>
              <a:t>旋翼</a:t>
            </a:r>
            <a:r>
              <a:rPr lang="en-US" altLang="zh-CN"/>
              <a:t>\", \"</a:t>
            </a:r>
            <a:r>
              <a:rPr lang="zh-CN" altLang="en-US"/>
              <a:t>电机</a:t>
            </a:r>
            <a:r>
              <a:rPr lang="en-US" altLang="zh-CN"/>
              <a:t>\", \"</a:t>
            </a:r>
            <a:r>
              <a:rPr lang="zh-CN" altLang="en-US"/>
              <a:t>旋翼护罩</a:t>
            </a:r>
            <a:r>
              <a:rPr lang="en-US" altLang="zh-CN"/>
              <a:t>\", \"</a:t>
            </a:r>
            <a:r>
              <a:rPr lang="zh-CN" altLang="en-US"/>
              <a:t>机脚支架</a:t>
            </a:r>
            <a:r>
              <a:rPr lang="en-US" altLang="zh-CN"/>
              <a:t>\"], \"</a:t>
            </a:r>
            <a:r>
              <a:rPr lang="zh-CN" altLang="en-US"/>
              <a:t>功能</a:t>
            </a:r>
            <a:r>
              <a:rPr lang="en-US" altLang="zh-CN"/>
              <a:t>\": []}",</a:t>
            </a:r>
            <a:endParaRPr lang="en-US" altLang="zh-CN"/>
          </a:p>
          <a:p>
            <a:r>
              <a:rPr lang="en-US" altLang="zh-CN"/>
              <a:t>    "{\"</a:t>
            </a:r>
            <a:r>
              <a:rPr lang="zh-CN" altLang="en-US"/>
              <a:t>结构</a:t>
            </a:r>
            <a:r>
              <a:rPr lang="en-US" altLang="zh-CN"/>
              <a:t>\": [\"</a:t>
            </a:r>
            <a:r>
              <a:rPr lang="zh-CN" altLang="en-US"/>
              <a:t>机身</a:t>
            </a:r>
            <a:r>
              <a:rPr lang="en-US" altLang="zh-CN"/>
              <a:t>\", \"</a:t>
            </a:r>
            <a:r>
              <a:rPr lang="zh-CN" altLang="en-US"/>
              <a:t>定位装置</a:t>
            </a:r>
            <a:r>
              <a:rPr lang="en-US" altLang="zh-CN"/>
              <a:t>\", \"</a:t>
            </a:r>
            <a:r>
              <a:rPr lang="zh-CN" altLang="en-US"/>
              <a:t>飞控装置</a:t>
            </a:r>
            <a:r>
              <a:rPr lang="en-US" altLang="zh-CN"/>
              <a:t>\", \"</a:t>
            </a:r>
            <a:r>
              <a:rPr lang="zh-CN" altLang="en-US"/>
              <a:t>锁扣装置</a:t>
            </a:r>
            <a:r>
              <a:rPr lang="en-US" altLang="zh-CN"/>
              <a:t>\", \"</a:t>
            </a:r>
            <a:r>
              <a:rPr lang="zh-CN" altLang="en-US"/>
              <a:t>供电系统</a:t>
            </a:r>
            <a:r>
              <a:rPr lang="en-US" altLang="zh-CN"/>
              <a:t>\", \"</a:t>
            </a:r>
            <a:r>
              <a:rPr lang="zh-CN" altLang="en-US"/>
              <a:t>配货标准箱</a:t>
            </a:r>
            <a:r>
              <a:rPr lang="en-US" altLang="zh-CN"/>
              <a:t>\", \"</a:t>
            </a:r>
            <a:r>
              <a:rPr lang="zh-CN" altLang="en-US"/>
              <a:t>旋翼</a:t>
            </a:r>
            <a:r>
              <a:rPr lang="en-US" altLang="zh-CN"/>
              <a:t>\", \"</a:t>
            </a:r>
            <a:r>
              <a:rPr lang="zh-CN" altLang="en-US"/>
              <a:t>电机</a:t>
            </a:r>
            <a:r>
              <a:rPr lang="en-US" altLang="zh-CN"/>
              <a:t>\", \"</a:t>
            </a:r>
            <a:r>
              <a:rPr lang="zh-CN" altLang="en-US"/>
              <a:t>旋翼护罩</a:t>
            </a:r>
            <a:r>
              <a:rPr lang="en-US" altLang="zh-CN"/>
              <a:t>\", \"</a:t>
            </a:r>
            <a:r>
              <a:rPr lang="zh-CN" altLang="en-US"/>
              <a:t>机脚支架</a:t>
            </a:r>
            <a:r>
              <a:rPr lang="en-US" altLang="zh-CN"/>
              <a:t>\"], \"</a:t>
            </a:r>
            <a:r>
              <a:rPr lang="zh-CN" altLang="en-US"/>
              <a:t>功能</a:t>
            </a:r>
            <a:r>
              <a:rPr lang="en-US" altLang="zh-CN"/>
              <a:t>\": []}",</a:t>
            </a:r>
            <a:endParaRPr lang="en-US" altLang="zh-CN"/>
          </a:p>
          <a:p>
            <a:r>
              <a:rPr lang="en-US" altLang="zh-CN"/>
              <a:t>    "{\"</a:t>
            </a:r>
            <a:r>
              <a:rPr lang="zh-CN" altLang="en-US"/>
              <a:t>结构</a:t>
            </a:r>
            <a:r>
              <a:rPr lang="en-US" altLang="zh-CN"/>
              <a:t>\": [\"</a:t>
            </a:r>
            <a:r>
              <a:rPr lang="zh-CN" altLang="en-US"/>
              <a:t>无人机本体</a:t>
            </a:r>
            <a:r>
              <a:rPr lang="en-US" altLang="zh-CN"/>
              <a:t>\", \"</a:t>
            </a:r>
            <a:r>
              <a:rPr lang="zh-CN" altLang="en-US"/>
              <a:t>存储装置</a:t>
            </a:r>
            <a:r>
              <a:rPr lang="en-US" altLang="zh-CN"/>
              <a:t>\", \"</a:t>
            </a:r>
            <a:r>
              <a:rPr lang="zh-CN" altLang="en-US"/>
              <a:t>盖体装置</a:t>
            </a:r>
            <a:r>
              <a:rPr lang="en-US" altLang="zh-CN"/>
              <a:t>\", \"</a:t>
            </a:r>
            <a:r>
              <a:rPr lang="zh-CN" altLang="en-US"/>
              <a:t>喷洒装置</a:t>
            </a:r>
            <a:r>
              <a:rPr lang="en-US" altLang="zh-CN"/>
              <a:t>\", \"</a:t>
            </a:r>
            <a:r>
              <a:rPr lang="zh-CN" altLang="en-US"/>
              <a:t>旋转装置</a:t>
            </a:r>
            <a:r>
              <a:rPr lang="en-US" altLang="zh-CN"/>
              <a:t>\", \"</a:t>
            </a:r>
            <a:r>
              <a:rPr lang="zh-CN" altLang="en-US"/>
              <a:t>封闭板</a:t>
            </a:r>
            <a:r>
              <a:rPr lang="en-US" altLang="zh-CN"/>
              <a:t>\", \"</a:t>
            </a:r>
            <a:r>
              <a:rPr lang="zh-CN" altLang="en-US"/>
              <a:t>过滤网</a:t>
            </a:r>
            <a:r>
              <a:rPr lang="en-US" altLang="zh-CN"/>
              <a:t>\", \"</a:t>
            </a:r>
            <a:r>
              <a:rPr lang="zh-CN" altLang="en-US"/>
              <a:t>海绵块</a:t>
            </a:r>
            <a:r>
              <a:rPr lang="en-US" altLang="zh-CN"/>
              <a:t>\", \"</a:t>
            </a:r>
            <a:r>
              <a:rPr lang="zh-CN" altLang="en-US"/>
              <a:t>水平部</a:t>
            </a:r>
            <a:r>
              <a:rPr lang="en-US" altLang="zh-CN"/>
              <a:t>\", \"</a:t>
            </a:r>
            <a:r>
              <a:rPr lang="zh-CN" altLang="en-US"/>
              <a:t>支撑柱</a:t>
            </a:r>
            <a:r>
              <a:rPr lang="en-US" altLang="zh-CN"/>
              <a:t>\", \"</a:t>
            </a:r>
            <a:r>
              <a:rPr lang="zh-CN" altLang="en-US"/>
              <a:t>封闭框</a:t>
            </a:r>
            <a:r>
              <a:rPr lang="en-US" altLang="zh-CN"/>
              <a:t>\", \"</a:t>
            </a:r>
            <a:r>
              <a:rPr lang="zh-CN" altLang="en-US"/>
              <a:t>弯曲部</a:t>
            </a:r>
            <a:r>
              <a:rPr lang="en-US" altLang="zh-CN"/>
              <a:t>\", \"</a:t>
            </a:r>
            <a:r>
              <a:rPr lang="zh-CN" altLang="en-US"/>
              <a:t>第一连接块</a:t>
            </a:r>
            <a:r>
              <a:rPr lang="en-US" altLang="zh-CN"/>
              <a:t>\", \"</a:t>
            </a:r>
            <a:r>
              <a:rPr lang="zh-CN" altLang="en-US"/>
              <a:t>第二连接块</a:t>
            </a:r>
            <a:r>
              <a:rPr lang="en-US" altLang="zh-CN"/>
              <a:t>\", \"</a:t>
            </a:r>
            <a:r>
              <a:rPr lang="zh-CN" altLang="en-US"/>
              <a:t>转轴</a:t>
            </a:r>
            <a:r>
              <a:rPr lang="en-US" altLang="zh-CN"/>
              <a:t>\", \"</a:t>
            </a:r>
            <a:r>
              <a:rPr lang="zh-CN" altLang="en-US"/>
              <a:t>固定框</a:t>
            </a:r>
            <a:r>
              <a:rPr lang="en-US" altLang="zh-CN"/>
              <a:t>\", \"</a:t>
            </a:r>
            <a:r>
              <a:rPr lang="zh-CN" altLang="en-US"/>
              <a:t>固定块</a:t>
            </a:r>
            <a:r>
              <a:rPr lang="en-US" altLang="zh-CN"/>
              <a:t>\", \"</a:t>
            </a:r>
            <a:r>
              <a:rPr lang="zh-CN" altLang="en-US"/>
              <a:t>旋转杆</a:t>
            </a:r>
            <a:r>
              <a:rPr lang="en-US" altLang="zh-CN"/>
              <a:t>\", \"</a:t>
            </a:r>
            <a:r>
              <a:rPr lang="zh-CN" altLang="en-US"/>
              <a:t>磁铁</a:t>
            </a:r>
            <a:r>
              <a:rPr lang="en-US" altLang="zh-CN"/>
              <a:t>\", \"</a:t>
            </a:r>
            <a:r>
              <a:rPr lang="zh-CN" altLang="en-US"/>
              <a:t>连接杆</a:t>
            </a:r>
            <a:r>
              <a:rPr lang="en-US" altLang="zh-CN"/>
              <a:t>\", \"</a:t>
            </a:r>
            <a:r>
              <a:rPr lang="zh-CN" altLang="en-US"/>
              <a:t>盖体</a:t>
            </a:r>
            <a:r>
              <a:rPr lang="en-US" altLang="zh-CN"/>
              <a:t>\", \"</a:t>
            </a:r>
            <a:r>
              <a:rPr lang="zh-CN" altLang="en-US"/>
              <a:t>弹簧</a:t>
            </a:r>
            <a:r>
              <a:rPr lang="en-US" altLang="zh-CN"/>
              <a:t>\"], \"</a:t>
            </a:r>
            <a:r>
              <a:rPr lang="zh-CN" altLang="en-US"/>
              <a:t>功能</a:t>
            </a:r>
            <a:r>
              <a:rPr lang="en-US" altLang="zh-CN"/>
              <a:t>\": []}",</a:t>
            </a:r>
            <a:endParaRPr lang="en-US" altLang="zh-CN"/>
          </a:p>
          <a:p>
            <a:r>
              <a:rPr lang="en-US" altLang="zh-CN"/>
              <a:t>    </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1176020" y="726440"/>
            <a:ext cx="9839960" cy="5908040"/>
          </a:xfrm>
          <a:prstGeom prst="rect">
            <a:avLst/>
          </a:prstGeom>
          <a:noFill/>
        </p:spPr>
        <p:txBody>
          <a:bodyPr wrap="square" rtlCol="0">
            <a:spAutoFit/>
          </a:bodyPr>
          <a:p>
            <a:r>
              <a:rPr lang="en-US" altLang="zh-CN"/>
              <a:t>"{\"</a:t>
            </a:r>
            <a:r>
              <a:rPr lang="zh-CN" altLang="en-US"/>
              <a:t>组成部分</a:t>
            </a:r>
            <a:r>
              <a:rPr lang="en-US" altLang="zh-CN"/>
              <a:t>\": [\"</a:t>
            </a:r>
            <a:r>
              <a:rPr lang="zh-CN" altLang="en-US"/>
              <a:t>机身</a:t>
            </a:r>
            <a:r>
              <a:rPr lang="en-US" altLang="zh-CN"/>
              <a:t>\", \"</a:t>
            </a:r>
            <a:r>
              <a:rPr lang="zh-CN" altLang="en-US"/>
              <a:t>桨臂</a:t>
            </a:r>
            <a:r>
              <a:rPr lang="en-US" altLang="zh-CN"/>
              <a:t>\", \"</a:t>
            </a:r>
            <a:r>
              <a:rPr lang="zh-CN" altLang="en-US"/>
              <a:t>桨叶组件</a:t>
            </a:r>
            <a:r>
              <a:rPr lang="en-US" altLang="zh-CN"/>
              <a:t>\", \"</a:t>
            </a:r>
            <a:r>
              <a:rPr lang="zh-CN" altLang="en-US"/>
              <a:t>电机</a:t>
            </a:r>
            <a:r>
              <a:rPr lang="en-US" altLang="zh-CN"/>
              <a:t>\", \"</a:t>
            </a:r>
            <a:r>
              <a:rPr lang="zh-CN" altLang="en-US"/>
              <a:t>桨叶</a:t>
            </a:r>
            <a:r>
              <a:rPr lang="en-US" altLang="zh-CN"/>
              <a:t>\", \"</a:t>
            </a:r>
            <a:r>
              <a:rPr lang="zh-CN" altLang="en-US"/>
              <a:t>起落架组件</a:t>
            </a:r>
            <a:r>
              <a:rPr lang="en-US" altLang="zh-CN"/>
              <a:t>\", \"</a:t>
            </a:r>
            <a:r>
              <a:rPr lang="zh-CN" altLang="en-US"/>
              <a:t>弹簧脚架组件</a:t>
            </a:r>
            <a:r>
              <a:rPr lang="en-US" altLang="zh-CN"/>
              <a:t>\"], \"</a:t>
            </a:r>
            <a:r>
              <a:rPr lang="zh-CN" altLang="en-US"/>
              <a:t>连接关系</a:t>
            </a:r>
            <a:r>
              <a:rPr lang="en-US" altLang="zh-CN"/>
              <a:t>\": [], \"</a:t>
            </a:r>
            <a:r>
              <a:rPr lang="zh-CN" altLang="en-US"/>
              <a:t>功能关系</a:t>
            </a:r>
            <a:r>
              <a:rPr lang="en-US" altLang="zh-CN"/>
              <a:t>\": [], \"</a:t>
            </a:r>
            <a:r>
              <a:rPr lang="zh-CN" altLang="en-US"/>
              <a:t>实现功能</a:t>
            </a:r>
            <a:r>
              <a:rPr lang="en-US" altLang="zh-CN"/>
              <a:t>\": [], \"</a:t>
            </a:r>
            <a:r>
              <a:rPr lang="zh-CN" altLang="en-US"/>
              <a:t>执行操作</a:t>
            </a:r>
            <a:r>
              <a:rPr lang="en-US" altLang="zh-CN"/>
              <a:t>\": [], \"</a:t>
            </a:r>
            <a:r>
              <a:rPr lang="zh-CN" altLang="en-US"/>
              <a:t>控制关系</a:t>
            </a:r>
            <a:r>
              <a:rPr lang="en-US" altLang="zh-CN"/>
              <a:t>\": [], \"</a:t>
            </a:r>
            <a:r>
              <a:rPr lang="zh-CN" altLang="en-US"/>
              <a:t>信号传输</a:t>
            </a:r>
            <a:r>
              <a:rPr lang="en-US" altLang="zh-CN"/>
              <a:t>\": []}",</a:t>
            </a:r>
            <a:endParaRPr lang="en-US" altLang="zh-CN"/>
          </a:p>
          <a:p>
            <a:r>
              <a:rPr lang="en-US" altLang="zh-CN"/>
              <a:t>    "{\"</a:t>
            </a:r>
            <a:r>
              <a:rPr lang="zh-CN" altLang="en-US"/>
              <a:t>组成部分</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支脚</a:t>
            </a:r>
            <a:r>
              <a:rPr lang="en-US" altLang="zh-CN"/>
              <a:t>\", \"</a:t>
            </a:r>
            <a:r>
              <a:rPr lang="zh-CN" altLang="en-US"/>
              <a:t>锂电池</a:t>
            </a:r>
            <a:r>
              <a:rPr lang="en-US" altLang="zh-CN"/>
              <a:t>\", \"</a:t>
            </a:r>
            <a:r>
              <a:rPr lang="zh-CN" altLang="en-US"/>
              <a:t>信息处理器</a:t>
            </a:r>
            <a:r>
              <a:rPr lang="en-US" altLang="zh-CN"/>
              <a:t>\", \"</a:t>
            </a:r>
            <a:r>
              <a:rPr lang="zh-CN" altLang="en-US"/>
              <a:t>伸缩装置</a:t>
            </a:r>
            <a:r>
              <a:rPr lang="en-US" altLang="zh-CN"/>
              <a:t>\", \"</a:t>
            </a:r>
            <a:r>
              <a:rPr lang="zh-CN" altLang="en-US"/>
              <a:t>取样探头</a:t>
            </a:r>
            <a:r>
              <a:rPr lang="en-US" altLang="zh-CN"/>
              <a:t>\", \"</a:t>
            </a:r>
            <a:r>
              <a:rPr lang="zh-CN" altLang="en-US"/>
              <a:t>取样机构</a:t>
            </a:r>
            <a:r>
              <a:rPr lang="en-US" altLang="zh-CN"/>
              <a:t>\", \"</a:t>
            </a:r>
            <a:r>
              <a:rPr lang="zh-CN" altLang="en-US"/>
              <a:t>机箱</a:t>
            </a:r>
            <a:r>
              <a:rPr lang="en-US" altLang="zh-CN"/>
              <a:t>\", \"</a:t>
            </a:r>
            <a:r>
              <a:rPr lang="zh-CN" altLang="en-US"/>
              <a:t>卷扬电机</a:t>
            </a:r>
            <a:r>
              <a:rPr lang="en-US" altLang="zh-CN"/>
              <a:t>\", \"</a:t>
            </a:r>
            <a:r>
              <a:rPr lang="zh-CN" altLang="en-US"/>
              <a:t>联轴器</a:t>
            </a:r>
            <a:r>
              <a:rPr lang="en-US" altLang="zh-CN"/>
              <a:t>\", \"</a:t>
            </a:r>
            <a:r>
              <a:rPr lang="zh-CN" altLang="en-US"/>
              <a:t>卷线筒</a:t>
            </a:r>
            <a:r>
              <a:rPr lang="en-US" altLang="zh-CN"/>
              <a:t>\", \"</a:t>
            </a:r>
            <a:r>
              <a:rPr lang="zh-CN" altLang="en-US"/>
              <a:t>缆绳</a:t>
            </a:r>
            <a:r>
              <a:rPr lang="en-US" altLang="zh-CN"/>
              <a:t>\"], \"</a:t>
            </a:r>
            <a:r>
              <a:rPr lang="zh-CN" altLang="en-US"/>
              <a:t>连接关系</a:t>
            </a:r>
            <a:r>
              <a:rPr lang="en-US" altLang="zh-CN"/>
              <a:t>\": [], \"</a:t>
            </a:r>
            <a:r>
              <a:rPr lang="zh-CN" altLang="en-US"/>
              <a:t>功能关系</a:t>
            </a:r>
            <a:r>
              <a:rPr lang="en-US" altLang="zh-CN"/>
              <a:t>\": [], \"</a:t>
            </a:r>
            <a:r>
              <a:rPr lang="zh-CN" altLang="en-US"/>
              <a:t>实现功能</a:t>
            </a:r>
            <a:r>
              <a:rPr lang="en-US" altLang="zh-CN"/>
              <a:t>\": [], \"</a:t>
            </a:r>
            <a:r>
              <a:rPr lang="zh-CN" altLang="en-US"/>
              <a:t>执行操作</a:t>
            </a:r>
            <a:r>
              <a:rPr lang="en-US" altLang="zh-CN"/>
              <a:t>\": [], \"</a:t>
            </a:r>
            <a:r>
              <a:rPr lang="zh-CN" altLang="en-US"/>
              <a:t>控制关系</a:t>
            </a:r>
            <a:r>
              <a:rPr lang="en-US" altLang="zh-CN"/>
              <a:t>\": [], \"</a:t>
            </a:r>
            <a:r>
              <a:rPr lang="zh-CN" altLang="en-US"/>
              <a:t>信号传输</a:t>
            </a:r>
            <a:r>
              <a:rPr lang="en-US" altLang="zh-CN"/>
              <a:t>\": []}",</a:t>
            </a:r>
            <a:endParaRPr lang="en-US" altLang="zh-CN"/>
          </a:p>
          <a:p>
            <a:r>
              <a:rPr lang="en-US" altLang="zh-CN"/>
              <a:t>    "{\"</a:t>
            </a:r>
            <a:r>
              <a:rPr lang="zh-CN" altLang="en-US"/>
              <a:t>组成部分</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支脚</a:t>
            </a:r>
            <a:r>
              <a:rPr lang="en-US" altLang="zh-CN"/>
              <a:t>\", \"</a:t>
            </a:r>
            <a:r>
              <a:rPr lang="zh-CN" altLang="en-US"/>
              <a:t>机箱</a:t>
            </a:r>
            <a:r>
              <a:rPr lang="en-US" altLang="zh-CN"/>
              <a:t>\", \"</a:t>
            </a:r>
            <a:r>
              <a:rPr lang="zh-CN" altLang="en-US"/>
              <a:t>卷线筒</a:t>
            </a:r>
            <a:r>
              <a:rPr lang="en-US" altLang="zh-CN"/>
              <a:t>\", \"</a:t>
            </a:r>
            <a:r>
              <a:rPr lang="zh-CN" altLang="en-US"/>
              <a:t>卷线轴</a:t>
            </a:r>
            <a:r>
              <a:rPr lang="en-US" altLang="zh-CN"/>
              <a:t>\", \"</a:t>
            </a:r>
            <a:r>
              <a:rPr lang="zh-CN" altLang="en-US"/>
              <a:t>第一传动齿轮</a:t>
            </a:r>
            <a:r>
              <a:rPr lang="en-US" altLang="zh-CN"/>
              <a:t>\", \"</a:t>
            </a:r>
            <a:r>
              <a:rPr lang="zh-CN" altLang="en-US"/>
              <a:t>离合器</a:t>
            </a:r>
            <a:r>
              <a:rPr lang="en-US" altLang="zh-CN"/>
              <a:t>\", \"</a:t>
            </a:r>
            <a:r>
              <a:rPr lang="zh-CN" altLang="en-US"/>
              <a:t>第二传动齿轮</a:t>
            </a:r>
            <a:r>
              <a:rPr lang="en-US" altLang="zh-CN"/>
              <a:t>\", \"</a:t>
            </a:r>
            <a:r>
              <a:rPr lang="zh-CN" altLang="en-US"/>
              <a:t>缆绳</a:t>
            </a:r>
            <a:r>
              <a:rPr lang="en-US" altLang="zh-CN"/>
              <a:t>\", \"</a:t>
            </a:r>
            <a:r>
              <a:rPr lang="zh-CN" altLang="en-US"/>
              <a:t>制动装置</a:t>
            </a:r>
            <a:r>
              <a:rPr lang="en-US" altLang="zh-CN"/>
              <a:t>\"], \"</a:t>
            </a:r>
            <a:r>
              <a:rPr lang="zh-CN" altLang="en-US"/>
              <a:t>连接关系</a:t>
            </a:r>
            <a:r>
              <a:rPr lang="en-US" altLang="zh-CN"/>
              <a:t>\": [], \"</a:t>
            </a:r>
            <a:r>
              <a:rPr lang="zh-CN" altLang="en-US"/>
              <a:t>功能关系</a:t>
            </a:r>
            <a:r>
              <a:rPr lang="en-US" altLang="zh-CN"/>
              <a:t>\": [], \"</a:t>
            </a:r>
            <a:r>
              <a:rPr lang="zh-CN" altLang="en-US"/>
              <a:t>实现功能</a:t>
            </a:r>
            <a:r>
              <a:rPr lang="en-US" altLang="zh-CN"/>
              <a:t>\": [], \"</a:t>
            </a:r>
            <a:r>
              <a:rPr lang="zh-CN" altLang="en-US"/>
              <a:t>执行操作</a:t>
            </a:r>
            <a:r>
              <a:rPr lang="en-US" altLang="zh-CN"/>
              <a:t>\": [], \"</a:t>
            </a:r>
            <a:r>
              <a:rPr lang="zh-CN" altLang="en-US"/>
              <a:t>控制关系</a:t>
            </a:r>
            <a:r>
              <a:rPr lang="en-US" altLang="zh-CN"/>
              <a:t>\": [], \"</a:t>
            </a:r>
            <a:r>
              <a:rPr lang="zh-CN" altLang="en-US"/>
              <a:t>信号传输</a:t>
            </a:r>
            <a:r>
              <a:rPr lang="en-US" altLang="zh-CN"/>
              <a:t>\": []}",</a:t>
            </a:r>
            <a:endParaRPr lang="en-US" altLang="zh-CN"/>
          </a:p>
          <a:p>
            <a:r>
              <a:rPr lang="en-US" altLang="zh-CN"/>
              <a:t>    "{\"</a:t>
            </a:r>
            <a:r>
              <a:rPr lang="zh-CN" altLang="en-US"/>
              <a:t>组成部分</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支脚</a:t>
            </a:r>
            <a:r>
              <a:rPr lang="en-US" altLang="zh-CN"/>
              <a:t>\", \"</a:t>
            </a:r>
            <a:r>
              <a:rPr lang="zh-CN" altLang="en-US"/>
              <a:t>第一伸缩装置</a:t>
            </a:r>
            <a:r>
              <a:rPr lang="en-US" altLang="zh-CN"/>
              <a:t>\", \"</a:t>
            </a:r>
            <a:r>
              <a:rPr lang="zh-CN" altLang="en-US"/>
              <a:t>第二伸缩装置</a:t>
            </a:r>
            <a:r>
              <a:rPr lang="en-US" altLang="zh-CN"/>
              <a:t>\", \"</a:t>
            </a:r>
            <a:r>
              <a:rPr lang="zh-CN" altLang="en-US"/>
              <a:t>取样探头</a:t>
            </a:r>
            <a:r>
              <a:rPr lang="en-US" altLang="zh-CN"/>
              <a:t>\"], \"</a:t>
            </a:r>
            <a:r>
              <a:rPr lang="zh-CN" altLang="en-US"/>
              <a:t>连接关系</a:t>
            </a:r>
            <a:r>
              <a:rPr lang="en-US" altLang="zh-CN"/>
              <a:t>\": [], \"</a:t>
            </a:r>
            <a:r>
              <a:rPr lang="zh-CN" altLang="en-US"/>
              <a:t>功能关系</a:t>
            </a:r>
            <a:r>
              <a:rPr lang="en-US" altLang="zh-CN"/>
              <a:t>\": [\"</a:t>
            </a:r>
            <a:r>
              <a:rPr lang="zh-CN" altLang="en-US"/>
              <a:t>取样</a:t>
            </a:r>
            <a:r>
              <a:rPr lang="en-US" altLang="zh-CN"/>
              <a:t>\", \"</a:t>
            </a:r>
            <a:r>
              <a:rPr lang="zh-CN" altLang="en-US"/>
              <a:t>供电</a:t>
            </a:r>
            <a:r>
              <a:rPr lang="en-US" altLang="zh-CN"/>
              <a:t>\", \"</a:t>
            </a:r>
            <a:r>
              <a:rPr lang="zh-CN" altLang="en-US"/>
              <a:t>控制</a:t>
            </a:r>
            <a:r>
              <a:rPr lang="en-US" altLang="zh-CN"/>
              <a:t>\"], \"</a:t>
            </a:r>
            <a:r>
              <a:rPr lang="zh-CN" altLang="en-US"/>
              <a:t>实现功能</a:t>
            </a:r>
            <a:r>
              <a:rPr lang="en-US" altLang="zh-CN"/>
              <a:t>\": [\"</a:t>
            </a:r>
            <a:r>
              <a:rPr lang="zh-CN" altLang="en-US"/>
              <a:t>农田</a:t>
            </a:r>
            <a:r>
              <a:rPr lang="en-US" altLang="zh-CN"/>
              <a:t>\", \"</a:t>
            </a:r>
            <a:r>
              <a:rPr lang="zh-CN" altLang="en-US"/>
              <a:t>土壤或水体取样</a:t>
            </a:r>
            <a:r>
              <a:rPr lang="en-US" altLang="zh-CN"/>
              <a:t>\", \"</a:t>
            </a:r>
            <a:r>
              <a:rPr lang="zh-CN" altLang="en-US"/>
              <a:t>农用多旋翼无人机</a:t>
            </a:r>
            <a:r>
              <a:rPr lang="en-US" altLang="zh-CN"/>
              <a:t>\"], \"</a:t>
            </a:r>
            <a:r>
              <a:rPr lang="zh-CN" altLang="en-US"/>
              <a:t>执行操作</a:t>
            </a:r>
            <a:r>
              <a:rPr lang="en-US" altLang="zh-CN"/>
              <a:t>\": [], \"</a:t>
            </a:r>
            <a:r>
              <a:rPr lang="zh-CN" altLang="en-US"/>
              <a:t>控制关系</a:t>
            </a:r>
            <a:r>
              <a:rPr lang="en-US" altLang="zh-CN"/>
              <a:t>\": [], \"</a:t>
            </a:r>
            <a:r>
              <a:rPr lang="zh-CN" altLang="en-US"/>
              <a:t>信号传输</a:t>
            </a:r>
            <a:r>
              <a:rPr lang="en-US" altLang="zh-CN"/>
              <a:t>\": []}",</a:t>
            </a:r>
            <a:endParaRPr lang="en-US" altLang="zh-CN"/>
          </a:p>
          <a:p>
            <a:r>
              <a:rPr lang="en-US" altLang="zh-CN"/>
              <a:t>    "{\"</a:t>
            </a:r>
            <a:r>
              <a:rPr lang="zh-CN" altLang="en-US"/>
              <a:t>组成部分</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锂电池</a:t>
            </a:r>
            <a:r>
              <a:rPr lang="en-US" altLang="zh-CN"/>
              <a:t>\", \"</a:t>
            </a:r>
            <a:r>
              <a:rPr lang="zh-CN" altLang="en-US"/>
              <a:t>信息处理器</a:t>
            </a:r>
            <a:r>
              <a:rPr lang="en-US" altLang="zh-CN"/>
              <a:t>\", \"</a:t>
            </a:r>
            <a:r>
              <a:rPr lang="zh-CN" altLang="en-US"/>
              <a:t>药箱</a:t>
            </a:r>
            <a:r>
              <a:rPr lang="en-US" altLang="zh-CN"/>
              <a:t>\", \"</a:t>
            </a:r>
            <a:r>
              <a:rPr lang="zh-CN" altLang="en-US"/>
              <a:t>支脚</a:t>
            </a:r>
            <a:r>
              <a:rPr lang="en-US" altLang="zh-CN"/>
              <a:t>\", \"</a:t>
            </a:r>
            <a:r>
              <a:rPr lang="zh-CN" altLang="en-US"/>
              <a:t>电动喷嘴</a:t>
            </a:r>
            <a:r>
              <a:rPr lang="en-US" altLang="zh-CN"/>
              <a:t>\", \"</a:t>
            </a:r>
            <a:r>
              <a:rPr lang="zh-CN" altLang="en-US"/>
              <a:t>搅拌装置</a:t>
            </a:r>
            <a:r>
              <a:rPr lang="en-US" altLang="zh-CN"/>
              <a:t>\", \"</a:t>
            </a:r>
            <a:r>
              <a:rPr lang="zh-CN" altLang="en-US"/>
              <a:t>搅拌电机</a:t>
            </a:r>
            <a:r>
              <a:rPr lang="en-US" altLang="zh-CN"/>
              <a:t>\", \"</a:t>
            </a:r>
            <a:r>
              <a:rPr lang="zh-CN" altLang="en-US"/>
              <a:t>搅拌轴</a:t>
            </a:r>
            <a:r>
              <a:rPr lang="en-US" altLang="zh-CN"/>
              <a:t>\", \"</a:t>
            </a:r>
            <a:r>
              <a:rPr lang="zh-CN" altLang="en-US"/>
              <a:t>联轴器</a:t>
            </a:r>
            <a:r>
              <a:rPr lang="en-US" altLang="zh-CN"/>
              <a:t>\", \"</a:t>
            </a:r>
            <a:r>
              <a:rPr lang="zh-CN" altLang="en-US"/>
              <a:t>药物</a:t>
            </a:r>
            <a:r>
              <a:rPr lang="en-US" altLang="zh-CN"/>
              <a:t>\"], \"</a:t>
            </a:r>
            <a:r>
              <a:rPr lang="zh-CN" altLang="en-US"/>
              <a:t>连接关系</a:t>
            </a:r>
            <a:r>
              <a:rPr lang="en-US" altLang="zh-CN"/>
              <a:t>\": [], \"</a:t>
            </a:r>
            <a:r>
              <a:rPr lang="zh-CN" altLang="en-US"/>
              <a:t>功能关系</a:t>
            </a:r>
            <a:r>
              <a:rPr lang="en-US" altLang="zh-CN"/>
              <a:t>\": [], \"</a:t>
            </a:r>
            <a:r>
              <a:rPr lang="zh-CN" altLang="en-US"/>
              <a:t>实现功能</a:t>
            </a:r>
            <a:r>
              <a:rPr lang="en-US" altLang="zh-CN"/>
              <a:t>\": [\"</a:t>
            </a:r>
            <a:r>
              <a:rPr lang="zh-CN" altLang="en-US"/>
              <a:t>农药喷洒</a:t>
            </a:r>
            <a:r>
              <a:rPr lang="en-US" altLang="zh-CN"/>
              <a:t>\"], \"</a:t>
            </a:r>
            <a:r>
              <a:rPr lang="zh-CN" altLang="en-US"/>
              <a:t>执行操作</a:t>
            </a:r>
            <a:r>
              <a:rPr lang="en-US" altLang="zh-CN"/>
              <a:t>\": [], \"</a:t>
            </a:r>
            <a:r>
              <a:rPr lang="zh-CN" altLang="en-US"/>
              <a:t>控制关系</a:t>
            </a:r>
            <a:r>
              <a:rPr lang="en-US" altLang="zh-CN"/>
              <a:t>\": [], \"</a:t>
            </a:r>
            <a:r>
              <a:rPr lang="zh-CN" altLang="en-US"/>
              <a:t>信号传输</a:t>
            </a:r>
            <a:r>
              <a:rPr lang="en-US" altLang="zh-CN"/>
              <a:t>\": []}",</a:t>
            </a:r>
            <a:endParaRPr lang="en-US" altLang="zh-CN"/>
          </a:p>
          <a:p>
            <a:r>
              <a:rPr lang="en-US" altLang="zh-CN"/>
              <a:t>    "{\"</a:t>
            </a:r>
            <a:r>
              <a:rPr lang="zh-CN" altLang="en-US"/>
              <a:t>组成部分</a:t>
            </a:r>
            <a:r>
              <a:rPr lang="en-US" altLang="zh-CN"/>
              <a:t>\": [\"</a:t>
            </a:r>
            <a:r>
              <a:rPr lang="zh-CN" altLang="en-US"/>
              <a:t>机架</a:t>
            </a:r>
            <a:r>
              <a:rPr lang="en-US" altLang="zh-CN"/>
              <a:t>\", \"</a:t>
            </a:r>
            <a:r>
              <a:rPr lang="zh-CN" altLang="en-US"/>
              <a:t>旋翼</a:t>
            </a:r>
            <a:r>
              <a:rPr lang="en-US" altLang="zh-CN"/>
              <a:t>\", \"</a:t>
            </a:r>
            <a:r>
              <a:rPr lang="zh-CN" altLang="en-US"/>
              <a:t>旋翼电机</a:t>
            </a:r>
            <a:r>
              <a:rPr lang="en-US" altLang="zh-CN"/>
              <a:t>\", \"</a:t>
            </a:r>
            <a:r>
              <a:rPr lang="zh-CN" altLang="en-US"/>
              <a:t>锂电池</a:t>
            </a:r>
            <a:r>
              <a:rPr lang="en-US" altLang="zh-CN"/>
              <a:t>\", \"</a:t>
            </a:r>
            <a:r>
              <a:rPr lang="zh-CN" altLang="en-US"/>
              <a:t>信息处理器</a:t>
            </a:r>
            <a:r>
              <a:rPr lang="en-US" altLang="zh-CN"/>
              <a:t>\", \"</a:t>
            </a:r>
            <a:r>
              <a:rPr lang="zh-CN" altLang="en-US"/>
              <a:t>药箱</a:t>
            </a:r>
            <a:r>
              <a:rPr lang="en-US" altLang="zh-CN"/>
              <a:t>\", \"</a:t>
            </a:r>
            <a:r>
              <a:rPr lang="zh-CN" altLang="en-US"/>
              <a:t>支脚</a:t>
            </a:r>
            <a:r>
              <a:rPr lang="en-US" altLang="zh-CN"/>
              <a:t>\", \"</a:t>
            </a:r>
            <a:r>
              <a:rPr lang="zh-CN" altLang="en-US"/>
              <a:t>电动喷嘴</a:t>
            </a:r>
            <a:r>
              <a:rPr lang="en-US" altLang="zh-CN"/>
              <a:t>\", \"</a:t>
            </a:r>
            <a:r>
              <a:rPr lang="zh-CN" altLang="en-US"/>
              <a:t>搅拌装置</a:t>
            </a:r>
            <a:r>
              <a:rPr lang="en-US" altLang="zh-CN"/>
              <a:t>\", \"</a:t>
            </a:r>
            <a:r>
              <a:rPr lang="zh-CN" altLang="en-US"/>
              <a:t>搅拌电机</a:t>
            </a:r>
            <a:r>
              <a:rPr lang="en-US" altLang="zh-CN"/>
              <a:t>\", \"</a:t>
            </a:r>
            <a:r>
              <a:rPr lang="zh-CN" altLang="en-US"/>
              <a:t>搅拌轴</a:t>
            </a:r>
            <a:r>
              <a:rPr lang="en-US" altLang="zh-CN"/>
              <a:t>\", \"</a:t>
            </a:r>
            <a:r>
              <a:rPr lang="zh-CN" altLang="en-US"/>
              <a:t>联轴器</a:t>
            </a:r>
            <a:r>
              <a:rPr lang="en-US" altLang="zh-CN"/>
              <a:t>\", \"</a:t>
            </a:r>
            <a:r>
              <a:rPr lang="zh-CN" altLang="en-US"/>
              <a:t>药物</a:t>
            </a:r>
            <a:r>
              <a:rPr lang="en-US" altLang="zh-CN"/>
              <a:t>\"], \"</a:t>
            </a:r>
            <a:r>
              <a:rPr lang="zh-CN" altLang="en-US"/>
              <a:t>连接关系</a:t>
            </a:r>
            <a:r>
              <a:rPr lang="en-US" altLang="zh-CN"/>
              <a:t>\": [], \"</a:t>
            </a:r>
            <a:r>
              <a:rPr lang="zh-CN" altLang="en-US"/>
              <a:t>功能关系</a:t>
            </a:r>
            <a:r>
              <a:rPr lang="en-US" altLang="zh-CN"/>
              <a:t>\": [], \"</a:t>
            </a:r>
            <a:r>
              <a:rPr lang="zh-CN" altLang="en-US"/>
              <a:t>实现功能</a:t>
            </a:r>
            <a:r>
              <a:rPr lang="en-US" altLang="zh-CN"/>
              <a:t>\": [\"</a:t>
            </a:r>
            <a:r>
              <a:rPr lang="zh-CN" altLang="en-US"/>
              <a:t>农药喷洒</a:t>
            </a:r>
            <a:r>
              <a:rPr lang="en-US" altLang="zh-CN"/>
              <a:t>\"], \"</a:t>
            </a:r>
            <a:r>
              <a:rPr lang="zh-CN" altLang="en-US"/>
              <a:t>执行操作</a:t>
            </a:r>
            <a:r>
              <a:rPr lang="en-US" altLang="zh-CN"/>
              <a:t>\": [], \"</a:t>
            </a:r>
            <a:r>
              <a:rPr lang="zh-CN" altLang="en-US"/>
              <a:t>控制关系</a:t>
            </a:r>
            <a:r>
              <a:rPr lang="en-US" altLang="zh-CN"/>
              <a:t>\": [], \"</a:t>
            </a:r>
            <a:r>
              <a:rPr lang="zh-CN" altLang="en-US"/>
              <a:t>信号传输</a:t>
            </a:r>
            <a:r>
              <a:rPr lang="en-US" altLang="zh-CN"/>
              <a:t>\": []}",</a:t>
            </a:r>
            <a:endParaRPr lang="en-US" altLang="zh-CN"/>
          </a:p>
          <a:p>
            <a:r>
              <a:rPr lang="en-US" altLang="zh-CN"/>
              <a:t>    "{\"</a:t>
            </a:r>
            <a:r>
              <a:rPr lang="zh-CN" altLang="en-US"/>
              <a:t>组成部分</a:t>
            </a:r>
            <a:r>
              <a:rPr lang="en-US" altLang="zh-CN"/>
              <a:t>\": [\"</a:t>
            </a:r>
            <a:r>
              <a:rPr lang="zh-CN" altLang="en-US"/>
              <a:t>机身</a:t>
            </a:r>
            <a:r>
              <a:rPr lang="en-US" altLang="zh-CN"/>
              <a:t>\", \"</a:t>
            </a:r>
            <a:r>
              <a:rPr lang="zh-CN" altLang="en-US"/>
              <a:t>定位装置</a:t>
            </a:r>
            <a:r>
              <a:rPr lang="en-US" altLang="zh-CN"/>
              <a:t>\", \"</a:t>
            </a:r>
            <a:r>
              <a:rPr lang="zh-CN" altLang="en-US"/>
              <a:t>飞控装置</a:t>
            </a:r>
            <a:r>
              <a:rPr lang="en-US" altLang="zh-CN"/>
              <a:t>\", \"</a:t>
            </a:r>
            <a:r>
              <a:rPr lang="zh-CN" altLang="en-US"/>
              <a:t>锁扣装置</a:t>
            </a:r>
            <a:r>
              <a:rPr lang="en-US" altLang="zh-CN"/>
              <a:t>\", \"</a:t>
            </a:r>
            <a:r>
              <a:rPr lang="zh-CN" altLang="en-US"/>
              <a:t>供电系统</a:t>
            </a:r>
            <a:r>
              <a:rPr lang="en-US" altLang="zh-CN"/>
              <a:t>\", \"</a:t>
            </a:r>
            <a:r>
              <a:rPr lang="zh-CN" altLang="en-US"/>
              <a:t>配货标准箱</a:t>
            </a:r>
            <a:r>
              <a:rPr lang="en-US" altLang="zh-CN"/>
              <a:t>\", \"</a:t>
            </a:r>
            <a:r>
              <a:rPr lang="zh-CN" altLang="en-US"/>
              <a:t>旋翼</a:t>
            </a:r>
            <a:r>
              <a:rPr lang="en-US" altLang="zh-CN"/>
              <a:t>\", \"</a:t>
            </a:r>
            <a:r>
              <a:rPr lang="zh-CN" altLang="en-US"/>
              <a:t>电机</a:t>
            </a:r>
            <a:r>
              <a:rPr lang="en-US" altLang="zh-CN"/>
              <a:t>\", \"</a:t>
            </a:r>
            <a:r>
              <a:rPr lang="zh-CN" altLang="en-US"/>
              <a:t>旋翼护罩</a:t>
            </a:r>
            <a:r>
              <a:rPr lang="en-US" altLang="zh-CN"/>
              <a:t>\"], \"</a:t>
            </a:r>
            <a:r>
              <a:rPr lang="zh-CN" altLang="en-US"/>
              <a:t>连接关系</a:t>
            </a:r>
            <a:r>
              <a:rPr lang="en-US" altLang="zh-CN"/>
              <a:t>\": [], \"</a:t>
            </a:r>
            <a:r>
              <a:rPr lang="zh-CN" altLang="en-US"/>
              <a:t>功能关系</a:t>
            </a:r>
            <a:r>
              <a:rPr lang="en-US" altLang="zh-CN"/>
              <a:t>\": [], \"</a:t>
            </a:r>
            <a:r>
              <a:rPr lang="zh-CN" altLang="en-US"/>
              <a:t>实现功能</a:t>
            </a:r>
            <a:r>
              <a:rPr lang="en-US" altLang="zh-CN"/>
              <a:t>\": [], \"</a:t>
            </a:r>
            <a:r>
              <a:rPr lang="zh-CN" altLang="en-US"/>
              <a:t>执行操作</a:t>
            </a:r>
            <a:r>
              <a:rPr lang="en-US" altLang="zh-CN"/>
              <a:t>\": [], \"</a:t>
            </a:r>
            <a:r>
              <a:rPr lang="zh-CN" altLang="en-US"/>
              <a:t>控制关系</a:t>
            </a:r>
            <a:r>
              <a:rPr lang="en-US" altLang="zh-CN"/>
              <a:t>\": [], \"</a:t>
            </a:r>
            <a:r>
              <a:rPr lang="zh-CN" altLang="en-US"/>
              <a:t>信号传输</a:t>
            </a:r>
            <a:r>
              <a:rPr lang="en-US" altLang="zh-CN"/>
              <a:t>\": []}",</a:t>
            </a: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6096000" y="1300480"/>
            <a:ext cx="4609465" cy="4652010"/>
          </a:xfrm>
          <a:prstGeom prst="rect">
            <a:avLst/>
          </a:prstGeom>
        </p:spPr>
      </p:pic>
      <p:pic>
        <p:nvPicPr>
          <p:cNvPr id="3" name="图片 2"/>
          <p:cNvPicPr>
            <a:picLocks noChangeAspect="1"/>
          </p:cNvPicPr>
          <p:nvPr/>
        </p:nvPicPr>
        <p:blipFill>
          <a:blip r:embed="rId2"/>
          <a:stretch>
            <a:fillRect/>
          </a:stretch>
        </p:blipFill>
        <p:spPr>
          <a:xfrm>
            <a:off x="1456055" y="1285240"/>
            <a:ext cx="4238625" cy="46672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4271645" y="3580765"/>
            <a:ext cx="6373495" cy="2393315"/>
          </a:xfrm>
          <a:prstGeom prst="rect">
            <a:avLst/>
          </a:prstGeom>
        </p:spPr>
      </p:pic>
      <p:pic>
        <p:nvPicPr>
          <p:cNvPr id="5" name="图片 4"/>
          <p:cNvPicPr>
            <a:picLocks noChangeAspect="1"/>
          </p:cNvPicPr>
          <p:nvPr/>
        </p:nvPicPr>
        <p:blipFill>
          <a:blip r:embed="rId2"/>
          <a:stretch>
            <a:fillRect/>
          </a:stretch>
        </p:blipFill>
        <p:spPr>
          <a:xfrm>
            <a:off x="4271645" y="1193165"/>
            <a:ext cx="6387465" cy="2385060"/>
          </a:xfrm>
          <a:prstGeom prst="rect">
            <a:avLst/>
          </a:prstGeom>
        </p:spPr>
      </p:pic>
      <p:sp>
        <p:nvSpPr>
          <p:cNvPr id="3" name="文本框 2"/>
          <p:cNvSpPr txBox="1"/>
          <p:nvPr/>
        </p:nvSpPr>
        <p:spPr>
          <a:xfrm>
            <a:off x="1366520" y="1623695"/>
            <a:ext cx="2463800" cy="368300"/>
          </a:xfrm>
          <a:prstGeom prst="rect">
            <a:avLst/>
          </a:prstGeom>
          <a:noFill/>
        </p:spPr>
        <p:txBody>
          <a:bodyPr wrap="square" rtlCol="0">
            <a:spAutoFit/>
          </a:bodyPr>
          <a:p>
            <a:r>
              <a:rPr lang="en-US" altLang="zh-CN" b="1"/>
              <a:t>“Bert-base-Chinese”</a:t>
            </a:r>
            <a:endParaRPr lang="en-US" altLang="zh-CN" b="1"/>
          </a:p>
        </p:txBody>
      </p:sp>
      <p:sp>
        <p:nvSpPr>
          <p:cNvPr id="9" name="文本框 8"/>
          <p:cNvSpPr txBox="1"/>
          <p:nvPr/>
        </p:nvSpPr>
        <p:spPr>
          <a:xfrm>
            <a:off x="1368425" y="2715260"/>
            <a:ext cx="2718435" cy="368300"/>
          </a:xfrm>
          <a:prstGeom prst="rect">
            <a:avLst/>
          </a:prstGeom>
          <a:noFill/>
        </p:spPr>
        <p:txBody>
          <a:bodyPr wrap="square" rtlCol="0">
            <a:spAutoFit/>
          </a:bodyPr>
          <a:p>
            <a:r>
              <a:rPr lang="en-US" altLang="zh-CN" b="1"/>
              <a:t>24</a:t>
            </a:r>
            <a:r>
              <a:rPr lang="zh-CN" altLang="en-US" b="1"/>
              <a:t>万条专利领域</a:t>
            </a:r>
            <a:r>
              <a:rPr lang="zh-CN" altLang="en-US" b="1"/>
              <a:t>数据</a:t>
            </a:r>
            <a:endParaRPr lang="zh-CN" altLang="en-US" b="1"/>
          </a:p>
        </p:txBody>
      </p:sp>
      <p:sp>
        <p:nvSpPr>
          <p:cNvPr id="10" name="文本框 9"/>
          <p:cNvSpPr txBox="1"/>
          <p:nvPr/>
        </p:nvSpPr>
        <p:spPr>
          <a:xfrm>
            <a:off x="1368425" y="3693160"/>
            <a:ext cx="2400935" cy="953135"/>
          </a:xfrm>
          <a:prstGeom prst="rect">
            <a:avLst/>
          </a:prstGeom>
          <a:noFill/>
        </p:spPr>
        <p:txBody>
          <a:bodyPr wrap="square" rtlCol="0">
            <a:spAutoFit/>
          </a:bodyPr>
          <a:p>
            <a:pPr algn="just"/>
            <a:r>
              <a:rPr lang="zh-CN" altLang="en-US" sz="1400" b="1"/>
              <a:t>通用专利数据做</a:t>
            </a:r>
            <a:r>
              <a:rPr lang="en-US" altLang="zh-CN" sz="1400" b="1"/>
              <a:t>MLM</a:t>
            </a:r>
            <a:r>
              <a:rPr lang="zh-CN" altLang="en-US" sz="1400" b="1"/>
              <a:t>任务</a:t>
            </a:r>
            <a:r>
              <a:rPr lang="zh-CN" altLang="en-US" sz="1400" b="1"/>
              <a:t>对</a:t>
            </a:r>
            <a:endParaRPr lang="zh-CN" altLang="en-US" sz="1400" b="1"/>
          </a:p>
          <a:p>
            <a:pPr algn="just"/>
            <a:r>
              <a:rPr lang="en-US" altLang="zh-CN" sz="1400" b="1"/>
              <a:t>Bert</a:t>
            </a:r>
            <a:r>
              <a:rPr lang="zh-CN" altLang="en-US" sz="1400" b="1"/>
              <a:t>继续训练（领域</a:t>
            </a:r>
            <a:r>
              <a:rPr lang="zh-CN" altLang="en-US" sz="1400" b="1"/>
              <a:t>自适应）</a:t>
            </a:r>
            <a:endParaRPr lang="zh-CN" altLang="en-US" sz="1400" b="1"/>
          </a:p>
          <a:p>
            <a:pPr algn="just"/>
            <a:r>
              <a:rPr lang="zh-CN" altLang="en-US" sz="1400" b="1"/>
              <a:t>用来提高模型对专利语言的</a:t>
            </a:r>
            <a:endParaRPr lang="zh-CN" altLang="en-US" sz="1400" b="1"/>
          </a:p>
          <a:p>
            <a:pPr algn="just"/>
            <a:r>
              <a:rPr lang="zh-CN" altLang="en-US" sz="1400" b="1"/>
              <a:t>理解</a:t>
            </a:r>
            <a:r>
              <a:rPr lang="zh-CN" altLang="en-US" sz="1400" b="1"/>
              <a:t>任务。</a:t>
            </a:r>
            <a:endParaRPr lang="zh-CN" altLang="en-US" sz="1400" b="1"/>
          </a:p>
        </p:txBody>
      </p:sp>
      <p:sp>
        <p:nvSpPr>
          <p:cNvPr id="11" name="任意多边形: 形状 6"/>
          <p:cNvSpPr/>
          <p:nvPr/>
        </p:nvSpPr>
        <p:spPr>
          <a:xfrm flipV="1">
            <a:off x="2264410" y="2008505"/>
            <a:ext cx="369570" cy="588010"/>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chemeClr val="accent1">
                  <a:lumMod val="7500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任意多边形: 形状 6"/>
          <p:cNvSpPr/>
          <p:nvPr/>
        </p:nvSpPr>
        <p:spPr>
          <a:xfrm flipV="1">
            <a:off x="2264410" y="3094355"/>
            <a:ext cx="369570" cy="588010"/>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chemeClr val="accent1">
                  <a:lumMod val="7500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 name="任意多边形: 形状 6"/>
          <p:cNvSpPr/>
          <p:nvPr/>
        </p:nvSpPr>
        <p:spPr>
          <a:xfrm flipV="1">
            <a:off x="2264410" y="4594860"/>
            <a:ext cx="369570" cy="588010"/>
          </a:xfrm>
          <a:custGeom>
            <a:avLst/>
            <a:gdLst>
              <a:gd name="connsiteX0" fmla="*/ 513731 w 1011675"/>
              <a:gd name="connsiteY0" fmla="*/ 0 h 1067480"/>
              <a:gd name="connsiteX1" fmla="*/ 880139 w 1011675"/>
              <a:gd name="connsiteY1" fmla="*/ 416998 h 1067480"/>
              <a:gd name="connsiteX2" fmla="*/ 629298 w 1011675"/>
              <a:gd name="connsiteY2" fmla="*/ 416998 h 1067480"/>
              <a:gd name="connsiteX3" fmla="*/ 636543 w 1011675"/>
              <a:gd name="connsiteY3" fmla="*/ 471228 h 1067480"/>
              <a:gd name="connsiteX4" fmla="*/ 725271 w 1011675"/>
              <a:gd name="connsiteY4" fmla="*/ 721534 h 1067480"/>
              <a:gd name="connsiteX5" fmla="*/ 963395 w 1011675"/>
              <a:gd name="connsiteY5" fmla="*/ 1024772 h 1067480"/>
              <a:gd name="connsiteX6" fmla="*/ 1011675 w 1011675"/>
              <a:gd name="connsiteY6" fmla="*/ 1058506 h 1067480"/>
              <a:gd name="connsiteX7" fmla="*/ 1011675 w 1011675"/>
              <a:gd name="connsiteY7" fmla="*/ 1067480 h 1067480"/>
              <a:gd name="connsiteX8" fmla="*/ 0 w 1011675"/>
              <a:gd name="connsiteY8" fmla="*/ 1067479 h 1067480"/>
              <a:gd name="connsiteX9" fmla="*/ 0 w 1011675"/>
              <a:gd name="connsiteY9" fmla="*/ 1058507 h 1067480"/>
              <a:gd name="connsiteX10" fmla="*/ 48281 w 1011675"/>
              <a:gd name="connsiteY10" fmla="*/ 1024773 h 1067480"/>
              <a:gd name="connsiteX11" fmla="*/ 286406 w 1011675"/>
              <a:gd name="connsiteY11" fmla="*/ 721534 h 1067480"/>
              <a:gd name="connsiteX12" fmla="*/ 375133 w 1011675"/>
              <a:gd name="connsiteY12" fmla="*/ 471228 h 1067480"/>
              <a:gd name="connsiteX13" fmla="*/ 382378 w 1011675"/>
              <a:gd name="connsiteY13" fmla="*/ 416998 h 1067480"/>
              <a:gd name="connsiteX14" fmla="*/ 147322 w 1011675"/>
              <a:gd name="connsiteY14" fmla="*/ 416998 h 10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1675" h="1067480">
                <a:moveTo>
                  <a:pt x="513731" y="0"/>
                </a:moveTo>
                <a:lnTo>
                  <a:pt x="880139" y="416998"/>
                </a:lnTo>
                <a:lnTo>
                  <a:pt x="629298" y="416998"/>
                </a:lnTo>
                <a:lnTo>
                  <a:pt x="636543" y="471228"/>
                </a:lnTo>
                <a:cubicBezTo>
                  <a:pt x="653495" y="553411"/>
                  <a:pt x="682922" y="638279"/>
                  <a:pt x="725271" y="721534"/>
                </a:cubicBezTo>
                <a:cubicBezTo>
                  <a:pt x="788795" y="846416"/>
                  <a:pt x="872373" y="949936"/>
                  <a:pt x="963395" y="1024772"/>
                </a:cubicBezTo>
                <a:lnTo>
                  <a:pt x="1011675" y="1058506"/>
                </a:lnTo>
                <a:lnTo>
                  <a:pt x="1011675" y="1067480"/>
                </a:lnTo>
                <a:lnTo>
                  <a:pt x="0" y="1067479"/>
                </a:lnTo>
                <a:lnTo>
                  <a:pt x="0" y="1058507"/>
                </a:lnTo>
                <a:lnTo>
                  <a:pt x="48281" y="1024773"/>
                </a:lnTo>
                <a:cubicBezTo>
                  <a:pt x="139303" y="949935"/>
                  <a:pt x="222881" y="846416"/>
                  <a:pt x="286406" y="721534"/>
                </a:cubicBezTo>
                <a:cubicBezTo>
                  <a:pt x="328754" y="638279"/>
                  <a:pt x="358181" y="553411"/>
                  <a:pt x="375133" y="471228"/>
                </a:cubicBezTo>
                <a:lnTo>
                  <a:pt x="382378" y="416998"/>
                </a:lnTo>
                <a:lnTo>
                  <a:pt x="147322" y="416998"/>
                </a:lnTo>
                <a:close/>
              </a:path>
            </a:pathLst>
          </a:custGeom>
          <a:gradFill flip="none" rotWithShape="1">
            <a:gsLst>
              <a:gs pos="0">
                <a:schemeClr val="accent1">
                  <a:lumMod val="7500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4" name="文本框 13"/>
          <p:cNvSpPr txBox="1"/>
          <p:nvPr/>
        </p:nvSpPr>
        <p:spPr>
          <a:xfrm>
            <a:off x="1368425" y="5255895"/>
            <a:ext cx="2718435" cy="368300"/>
          </a:xfrm>
          <a:prstGeom prst="rect">
            <a:avLst/>
          </a:prstGeom>
          <a:noFill/>
        </p:spPr>
        <p:txBody>
          <a:bodyPr wrap="square" rtlCol="0">
            <a:spAutoFit/>
            <a:scene3d>
              <a:camera prst="orthographicFront"/>
              <a:lightRig rig="threePt" dir="t"/>
            </a:scene3d>
          </a:bodyPr>
          <a:p>
            <a:r>
              <a:rPr lang="zh-CN" altLang="en-US" b="1">
                <a:solidFill>
                  <a:schemeClr val="accent2">
                    <a:lumMod val="60000"/>
                    <a:lumOff val="40000"/>
                  </a:schemeClr>
                </a:solidFill>
                <a:effectLst/>
              </a:rPr>
              <a:t>专利领域预训练模型</a:t>
            </a:r>
            <a:endParaRPr lang="zh-CN" altLang="en-US" b="1">
              <a:solidFill>
                <a:schemeClr val="accent2">
                  <a:lumMod val="60000"/>
                  <a:lumOff val="40000"/>
                </a:schemeClr>
              </a:solidFill>
              <a:effectLst/>
            </a:endParaRPr>
          </a:p>
        </p:txBody>
      </p:sp>
      <p:sp>
        <p:nvSpPr>
          <p:cNvPr id="15" name="文本框 14"/>
          <p:cNvSpPr txBox="1"/>
          <p:nvPr/>
        </p:nvSpPr>
        <p:spPr>
          <a:xfrm>
            <a:off x="581025" y="0"/>
            <a:ext cx="9603740" cy="583565"/>
          </a:xfrm>
          <a:prstGeom prst="rect">
            <a:avLst/>
          </a:prstGeom>
          <a:noFill/>
        </p:spPr>
        <p:txBody>
          <a:bodyPr wrap="square" rtlCol="0">
            <a:spAutoFit/>
          </a:bodyPr>
          <a:p>
            <a:r>
              <a:rPr lang="zh-CN" altLang="en-US" sz="3200" b="1">
                <a:solidFill>
                  <a:schemeClr val="accent1">
                    <a:lumMod val="50000"/>
                  </a:schemeClr>
                </a:solidFill>
              </a:rPr>
              <a:t>专利领域模型预训练</a:t>
            </a:r>
            <a:endParaRPr lang="zh-CN" altLang="en-US" sz="3200" b="1">
              <a:solidFill>
                <a:schemeClr val="accent1">
                  <a:lumMod val="50000"/>
                </a:schemeClr>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graphicFrame>
        <p:nvGraphicFramePr>
          <p:cNvPr id="2" name="表格 1"/>
          <p:cNvGraphicFramePr/>
          <p:nvPr/>
        </p:nvGraphicFramePr>
        <p:xfrm>
          <a:off x="1830070" y="807085"/>
          <a:ext cx="8531860" cy="5760720"/>
        </p:xfrm>
        <a:graphic>
          <a:graphicData uri="http://schemas.openxmlformats.org/drawingml/2006/table">
            <a:tbl>
              <a:tblPr firstRow="1" bandRow="1">
                <a:tableStyleId>{5C22544A-7EE6-4342-B048-85BDC9FD1C3A}</a:tableStyleId>
              </a:tblPr>
              <a:tblGrid>
                <a:gridCol w="2132965"/>
                <a:gridCol w="2132965"/>
                <a:gridCol w="2132965"/>
                <a:gridCol w="2132965"/>
              </a:tblGrid>
              <a:tr h="273600">
                <a:tc>
                  <a:txBody>
                    <a:bodyPr/>
                    <a:p>
                      <a:pPr algn="ctr">
                        <a:buNone/>
                      </a:pPr>
                      <a:r>
                        <a:rPr lang="zh-CN" altLang="en-US" sz="1200"/>
                        <a:t>部位</a:t>
                      </a:r>
                      <a:endParaRPr lang="zh-CN" altLang="en-US" sz="1200"/>
                    </a:p>
                  </a:txBody>
                  <a:tcPr anchor="ctr" anchorCtr="0"/>
                </a:tc>
                <a:tc gridSpan="2">
                  <a:txBody>
                    <a:bodyPr/>
                    <a:p>
                      <a:pPr algn="ctr">
                        <a:buNone/>
                      </a:pPr>
                      <a:r>
                        <a:rPr lang="zh-CN" altLang="en-US" sz="1200"/>
                        <a:t>零部件</a:t>
                      </a:r>
                      <a:endParaRPr lang="zh-CN" altLang="en-US" sz="1200"/>
                    </a:p>
                  </a:txBody>
                  <a:tcPr anchor="ctr" anchorCtr="0"/>
                </a:tc>
                <a:tc hMerge="1">
                  <a:tcPr/>
                </a:tc>
                <a:tc>
                  <a:txBody>
                    <a:bodyPr/>
                    <a:p>
                      <a:pPr algn="ctr">
                        <a:buNone/>
                      </a:pPr>
                      <a:r>
                        <a:rPr lang="zh-CN" altLang="en-US" sz="1200"/>
                        <a:t>数量</a:t>
                      </a:r>
                      <a:endParaRPr lang="zh-CN" altLang="en-US" sz="1200"/>
                    </a:p>
                  </a:txBody>
                  <a:tcPr anchor="ctr" anchorCtr="0"/>
                </a:tc>
              </a:tr>
              <a:tr h="273600">
                <a:tc rowSpan="8">
                  <a:txBody>
                    <a:bodyPr/>
                    <a:p>
                      <a:pPr algn="ctr">
                        <a:buNone/>
                      </a:pPr>
                      <a:r>
                        <a:rPr lang="zh-CN" altLang="en-US" sz="1200"/>
                        <a:t>机体系统</a:t>
                      </a:r>
                      <a:endParaRPr lang="zh-CN" altLang="en-US" sz="1200"/>
                    </a:p>
                  </a:txBody>
                  <a:tcPr anchor="ctr" anchorCtr="0"/>
                </a:tc>
                <a:tc rowSpan="6">
                  <a:txBody>
                    <a:bodyPr/>
                    <a:p>
                      <a:pPr algn="ctr">
                        <a:buNone/>
                      </a:pPr>
                      <a:r>
                        <a:rPr lang="en-US" altLang="zh-CN" sz="1200"/>
                        <a:t>F450</a:t>
                      </a:r>
                      <a:r>
                        <a:rPr lang="zh-CN" altLang="en-US" sz="1200"/>
                        <a:t>机架</a:t>
                      </a:r>
                      <a:endParaRPr lang="zh-CN" altLang="en-US" sz="1200"/>
                    </a:p>
                  </a:txBody>
                  <a:tcPr anchor="ctr" anchorCtr="0"/>
                </a:tc>
                <a:tc>
                  <a:txBody>
                    <a:bodyPr/>
                    <a:p>
                      <a:pPr algn="ctr">
                        <a:buNone/>
                      </a:pPr>
                      <a:r>
                        <a:rPr lang="zh-CN" altLang="en-US" sz="1200"/>
                        <a:t>机臂</a:t>
                      </a:r>
                      <a:endParaRPr lang="zh-CN" altLang="en-US" sz="1200"/>
                    </a:p>
                  </a:txBody>
                  <a:tcPr anchor="ctr" anchorCtr="0"/>
                </a:tc>
                <a:tc>
                  <a:txBody>
                    <a:bodyPr/>
                    <a:p>
                      <a:pPr algn="ctr">
                        <a:buNone/>
                      </a:pPr>
                      <a:r>
                        <a:rPr lang="en-US" altLang="zh-CN" sz="1200"/>
                        <a:t>4</a:t>
                      </a:r>
                      <a:endParaRPr lang="en-US" altLang="zh-CN" sz="1200"/>
                    </a:p>
                  </a:txBody>
                  <a:tcPr anchor="ctr" anchorCtr="0"/>
                </a:tc>
              </a:tr>
              <a:tr h="273600">
                <a:tc vMerge="1">
                  <a:tcPr/>
                </a:tc>
                <a:tc vMerge="1">
                  <a:tcPr anchor="ctr" anchorCtr="0"/>
                </a:tc>
                <a:tc>
                  <a:txBody>
                    <a:bodyPr/>
                    <a:p>
                      <a:pPr algn="ctr">
                        <a:buNone/>
                      </a:pPr>
                      <a:r>
                        <a:rPr lang="zh-CN" altLang="en-US" sz="1200">
                          <a:solidFill>
                            <a:schemeClr val="tx1"/>
                          </a:solidFill>
                        </a:rPr>
                        <a:t>涵道</a:t>
                      </a:r>
                      <a:endParaRPr lang="zh-CN" altLang="en-US" sz="1200">
                        <a:solidFill>
                          <a:schemeClr val="tx1"/>
                        </a:solidFill>
                      </a:endParaRPr>
                    </a:p>
                  </a:txBody>
                  <a:tcPr anchor="ctr" anchorCtr="0">
                    <a:solidFill>
                      <a:schemeClr val="bg1">
                        <a:lumMod val="85000"/>
                      </a:schemeClr>
                    </a:solidFill>
                  </a:tcPr>
                </a:tc>
                <a:tc>
                  <a:txBody>
                    <a:bodyPr/>
                    <a:p>
                      <a:pPr algn="ctr">
                        <a:buNone/>
                      </a:pPr>
                      <a:endParaRPr lang="en-US" altLang="zh-CN" sz="1200">
                        <a:solidFill>
                          <a:schemeClr val="tx1"/>
                        </a:solidFill>
                      </a:endParaRPr>
                    </a:p>
                  </a:txBody>
                  <a:tcPr anchor="ctr" anchorCtr="0">
                    <a:solidFill>
                      <a:schemeClr val="bg1">
                        <a:lumMod val="85000"/>
                      </a:schemeClr>
                    </a:solidFill>
                  </a:tcPr>
                </a:tc>
              </a:tr>
              <a:tr h="273600">
                <a:tc vMerge="1">
                  <a:tcPr/>
                </a:tc>
                <a:tc vMerge="1">
                  <a:tcPr anchor="ctr" anchorCtr="0"/>
                </a:tc>
                <a:tc>
                  <a:txBody>
                    <a:bodyPr/>
                    <a:p>
                      <a:pPr algn="ctr">
                        <a:buNone/>
                      </a:pPr>
                      <a:r>
                        <a:rPr lang="zh-CN" altLang="en-US" sz="1200">
                          <a:solidFill>
                            <a:schemeClr val="tx1"/>
                          </a:solidFill>
                        </a:rPr>
                        <a:t>起落架</a:t>
                      </a:r>
                      <a:endParaRPr lang="zh-CN" altLang="en-US" sz="1200">
                        <a:solidFill>
                          <a:schemeClr val="tx1"/>
                        </a:solidFill>
                      </a:endParaRPr>
                    </a:p>
                  </a:txBody>
                  <a:tcPr anchor="ctr" anchorCtr="0">
                    <a:solidFill>
                      <a:schemeClr val="bg1">
                        <a:lumMod val="85000"/>
                      </a:schemeClr>
                    </a:solidFill>
                  </a:tcPr>
                </a:tc>
                <a:tc>
                  <a:txBody>
                    <a:bodyPr/>
                    <a:p>
                      <a:pPr algn="ctr">
                        <a:buNone/>
                      </a:pPr>
                      <a:endParaRPr lang="en-US" altLang="zh-CN" sz="1200">
                        <a:solidFill>
                          <a:schemeClr val="tx1"/>
                        </a:solidFill>
                      </a:endParaRPr>
                    </a:p>
                  </a:txBody>
                  <a:tcPr anchor="ctr" anchorCtr="0">
                    <a:solidFill>
                      <a:schemeClr val="bg1">
                        <a:lumMod val="85000"/>
                      </a:schemeClr>
                    </a:solidFill>
                  </a:tcPr>
                </a:tc>
              </a:tr>
              <a:tr h="273600">
                <a:tc vMerge="1">
                  <a:tcPr/>
                </a:tc>
                <a:tc vMerge="1">
                  <a:tcPr/>
                </a:tc>
                <a:tc>
                  <a:txBody>
                    <a:bodyPr/>
                    <a:p>
                      <a:pPr algn="ctr">
                        <a:buNone/>
                      </a:pPr>
                      <a:r>
                        <a:rPr lang="zh-CN" altLang="en-US" sz="1200"/>
                        <a:t>支撑脚</a:t>
                      </a:r>
                      <a:endParaRPr lang="zh-CN" altLang="en-US" sz="1200"/>
                    </a:p>
                  </a:txBody>
                  <a:tcPr anchor="ctr" anchorCtr="0"/>
                </a:tc>
                <a:tc>
                  <a:txBody>
                    <a:bodyPr/>
                    <a:p>
                      <a:pPr algn="ctr">
                        <a:buNone/>
                      </a:pPr>
                      <a:r>
                        <a:rPr lang="en-US" altLang="zh-CN" sz="1200"/>
                        <a:t>4</a:t>
                      </a:r>
                      <a:endParaRPr lang="en-US" altLang="zh-CN" sz="1200"/>
                    </a:p>
                  </a:txBody>
                  <a:tcPr anchor="ctr" anchorCtr="0"/>
                </a:tc>
              </a:tr>
              <a:tr h="273600">
                <a:tc vMerge="1">
                  <a:tcPr/>
                </a:tc>
                <a:tc vMerge="1">
                  <a:tcPr/>
                </a:tc>
                <a:tc>
                  <a:txBody>
                    <a:bodyPr/>
                    <a:p>
                      <a:pPr algn="ctr">
                        <a:buNone/>
                      </a:pPr>
                      <a:r>
                        <a:rPr lang="zh-CN" altLang="en-US" sz="1200"/>
                        <a:t>上中心板</a:t>
                      </a:r>
                      <a:endParaRPr lang="zh-CN" altLang="en-US" sz="1200"/>
                    </a:p>
                  </a:txBody>
                  <a:tcPr anchor="ctr" anchorCtr="0"/>
                </a:tc>
                <a:tc>
                  <a:txBody>
                    <a:bodyPr/>
                    <a:p>
                      <a:pPr algn="ctr">
                        <a:buNone/>
                      </a:pPr>
                      <a:r>
                        <a:rPr lang="en-US" altLang="zh-CN" sz="1200"/>
                        <a:t>1</a:t>
                      </a:r>
                      <a:endParaRPr lang="en-US" altLang="zh-CN" sz="1200"/>
                    </a:p>
                  </a:txBody>
                  <a:tcPr anchor="ctr" anchorCtr="0"/>
                </a:tc>
              </a:tr>
              <a:tr h="273600">
                <a:tc vMerge="1">
                  <a:tcPr/>
                </a:tc>
                <a:tc vMerge="1">
                  <a:tcPr/>
                </a:tc>
                <a:tc>
                  <a:txBody>
                    <a:bodyPr/>
                    <a:p>
                      <a:pPr algn="ctr">
                        <a:buNone/>
                      </a:pPr>
                      <a:r>
                        <a:rPr lang="zh-CN" altLang="en-US" sz="1200"/>
                        <a:t>下中心板</a:t>
                      </a:r>
                      <a:endParaRPr lang="zh-CN" altLang="en-US" sz="1200"/>
                    </a:p>
                  </a:txBody>
                  <a:tcPr anchor="ctr" anchorCtr="0"/>
                </a:tc>
                <a:tc>
                  <a:txBody>
                    <a:bodyPr/>
                    <a:p>
                      <a:pPr algn="ctr">
                        <a:buNone/>
                      </a:pPr>
                      <a:r>
                        <a:rPr lang="en-US" altLang="zh-CN" sz="1200"/>
                        <a:t>1</a:t>
                      </a:r>
                      <a:endParaRPr lang="en-US" altLang="zh-CN" sz="1200"/>
                    </a:p>
                  </a:txBody>
                  <a:tcPr anchor="ctr" anchorCtr="0"/>
                </a:tc>
              </a:tr>
              <a:tr h="273600">
                <a:tc vMerge="1">
                  <a:tcPr/>
                </a:tc>
                <a:tc>
                  <a:txBody>
                    <a:bodyPr/>
                    <a:p>
                      <a:pPr algn="ctr">
                        <a:buNone/>
                      </a:pPr>
                      <a:r>
                        <a:rPr lang="zh-CN" altLang="en-US" sz="1200"/>
                        <a:t>螺钉</a:t>
                      </a:r>
                      <a:endParaRPr lang="zh-CN" altLang="en-US" sz="1200"/>
                    </a:p>
                  </a:txBody>
                  <a:tcPr anchor="ctr" anchorCtr="0"/>
                </a:tc>
                <a:tc>
                  <a:txBody>
                    <a:bodyPr/>
                    <a:p>
                      <a:pPr algn="ctr">
                        <a:buNone/>
                      </a:pPr>
                      <a:r>
                        <a:rPr lang="en-US" altLang="zh-CN" sz="1200"/>
                        <a:t>M2.5X8</a:t>
                      </a:r>
                      <a:endParaRPr lang="en-US" altLang="zh-CN" sz="1200"/>
                    </a:p>
                  </a:txBody>
                  <a:tcPr anchor="ctr" anchorCtr="0"/>
                </a:tc>
                <a:tc>
                  <a:txBody>
                    <a:bodyPr/>
                    <a:p>
                      <a:pPr algn="ctr">
                        <a:buNone/>
                      </a:pPr>
                      <a:r>
                        <a:rPr lang="en-US" altLang="zh-CN" sz="1200"/>
                        <a:t>16</a:t>
                      </a:r>
                      <a:endParaRPr lang="en-US" altLang="zh-CN" sz="1200"/>
                    </a:p>
                  </a:txBody>
                  <a:tcPr anchor="ctr" anchorCtr="0"/>
                </a:tc>
              </a:tr>
              <a:tr h="273600">
                <a:tc vMerge="1">
                  <a:tcPr/>
                </a:tc>
                <a:tc>
                  <a:txBody>
                    <a:bodyPr/>
                    <a:p>
                      <a:pPr algn="ctr">
                        <a:buNone/>
                      </a:pPr>
                      <a:r>
                        <a:rPr lang="zh-CN" altLang="en-US" sz="1200"/>
                        <a:t>螺钉</a:t>
                      </a:r>
                      <a:endParaRPr lang="zh-CN" altLang="en-US" sz="1200"/>
                    </a:p>
                  </a:txBody>
                  <a:tcPr anchor="ctr" anchorCtr="0"/>
                </a:tc>
                <a:tc>
                  <a:txBody>
                    <a:bodyPr/>
                    <a:p>
                      <a:pPr algn="ctr">
                        <a:buNone/>
                      </a:pPr>
                      <a:r>
                        <a:rPr lang="en-US" altLang="zh-CN" sz="1200"/>
                        <a:t>M2.0X8</a:t>
                      </a:r>
                      <a:endParaRPr lang="en-US" altLang="zh-CN" sz="1200"/>
                    </a:p>
                  </a:txBody>
                  <a:tcPr anchor="ctr" anchorCtr="0"/>
                </a:tc>
                <a:tc>
                  <a:txBody>
                    <a:bodyPr/>
                    <a:p>
                      <a:pPr algn="ctr">
                        <a:buNone/>
                      </a:pPr>
                      <a:r>
                        <a:rPr lang="en-US" altLang="zh-CN" sz="1200"/>
                        <a:t>24</a:t>
                      </a:r>
                      <a:endParaRPr lang="en-US" altLang="zh-CN" sz="1200"/>
                    </a:p>
                  </a:txBody>
                  <a:tcPr anchor="ctr" anchorCtr="0"/>
                </a:tc>
              </a:tr>
              <a:tr h="273600">
                <a:tc rowSpan="5">
                  <a:txBody>
                    <a:bodyPr/>
                    <a:p>
                      <a:pPr algn="ctr">
                        <a:buNone/>
                      </a:pPr>
                      <a:r>
                        <a:rPr lang="zh-CN" altLang="en-US" sz="1200"/>
                        <a:t>动力系统</a:t>
                      </a:r>
                      <a:endParaRPr lang="zh-CN" altLang="en-US" sz="1200"/>
                    </a:p>
                  </a:txBody>
                  <a:tcPr anchor="ctr" anchorCtr="0"/>
                </a:tc>
                <a:tc>
                  <a:txBody>
                    <a:bodyPr/>
                    <a:p>
                      <a:pPr algn="ctr">
                        <a:buNone/>
                      </a:pPr>
                      <a:r>
                        <a:rPr lang="zh-CN" altLang="en-US" sz="1200"/>
                        <a:t>电动机</a:t>
                      </a:r>
                      <a:endParaRPr lang="zh-CN" altLang="en-US" sz="1200"/>
                    </a:p>
                  </a:txBody>
                  <a:tcPr anchor="ctr" anchorCtr="0"/>
                </a:tc>
                <a:tc>
                  <a:txBody>
                    <a:bodyPr/>
                    <a:p>
                      <a:pPr algn="ctr">
                        <a:buNone/>
                      </a:pPr>
                      <a:r>
                        <a:rPr lang="en-US" altLang="zh-CN" sz="1200"/>
                        <a:t>2212/1000kv</a:t>
                      </a:r>
                      <a:endParaRPr lang="en-US" altLang="zh-CN" sz="1200"/>
                    </a:p>
                  </a:txBody>
                  <a:tcPr anchor="ctr" anchorCtr="0"/>
                </a:tc>
                <a:tc>
                  <a:txBody>
                    <a:bodyPr/>
                    <a:p>
                      <a:pPr algn="ctr">
                        <a:buNone/>
                      </a:pPr>
                      <a:r>
                        <a:rPr lang="en-US" altLang="zh-CN" sz="1200"/>
                        <a:t>4</a:t>
                      </a:r>
                      <a:endParaRPr lang="en-US" altLang="zh-CN" sz="1200"/>
                    </a:p>
                  </a:txBody>
                  <a:tcPr anchor="ctr" anchorCtr="0"/>
                </a:tc>
              </a:tr>
              <a:tr h="273600">
                <a:tc vMerge="1">
                  <a:tcPr/>
                </a:tc>
                <a:tc>
                  <a:txBody>
                    <a:bodyPr/>
                    <a:p>
                      <a:pPr algn="ctr">
                        <a:buNone/>
                      </a:pPr>
                      <a:r>
                        <a:rPr lang="zh-CN" altLang="en-US" sz="1200"/>
                        <a:t>电子调速器</a:t>
                      </a:r>
                      <a:endParaRPr lang="zh-CN" altLang="en-US" sz="1200"/>
                    </a:p>
                  </a:txBody>
                  <a:tcPr anchor="ctr" anchorCtr="0"/>
                </a:tc>
                <a:tc>
                  <a:txBody>
                    <a:bodyPr/>
                    <a:p>
                      <a:pPr algn="ctr">
                        <a:buNone/>
                      </a:pPr>
                      <a:r>
                        <a:rPr lang="zh-CN" altLang="en-US" sz="1200"/>
                        <a:t>无刷电调</a:t>
                      </a:r>
                      <a:r>
                        <a:rPr lang="en-US" altLang="zh-CN" sz="1200"/>
                        <a:t>30A</a:t>
                      </a:r>
                      <a:endParaRPr lang="en-US" altLang="zh-CN" sz="1200"/>
                    </a:p>
                  </a:txBody>
                  <a:tcPr anchor="ctr" anchorCtr="0"/>
                </a:tc>
                <a:tc>
                  <a:txBody>
                    <a:bodyPr/>
                    <a:p>
                      <a:pPr algn="ctr">
                        <a:buNone/>
                      </a:pPr>
                      <a:r>
                        <a:rPr lang="en-US" altLang="zh-CN" sz="1200"/>
                        <a:t>4</a:t>
                      </a:r>
                      <a:endParaRPr lang="en-US" altLang="zh-CN" sz="1200"/>
                    </a:p>
                  </a:txBody>
                  <a:tcPr anchor="ctr" anchorCtr="0"/>
                </a:tc>
              </a:tr>
              <a:tr h="273600">
                <a:tc vMerge="1">
                  <a:tcPr/>
                </a:tc>
                <a:tc>
                  <a:txBody>
                    <a:bodyPr/>
                    <a:p>
                      <a:pPr algn="ctr">
                        <a:buNone/>
                      </a:pPr>
                      <a:r>
                        <a:rPr lang="zh-CN" altLang="en-US" sz="1200"/>
                        <a:t>电池</a:t>
                      </a:r>
                      <a:endParaRPr lang="zh-CN" altLang="en-US" sz="1200"/>
                    </a:p>
                  </a:txBody>
                  <a:tcPr anchor="ctr" anchorCtr="0"/>
                </a:tc>
                <a:tc>
                  <a:txBody>
                    <a:bodyPr/>
                    <a:p>
                      <a:pPr algn="ctr">
                        <a:buNone/>
                      </a:pPr>
                      <a:r>
                        <a:rPr lang="en-US" altLang="zh-CN" sz="1200"/>
                        <a:t>5200mA.h</a:t>
                      </a:r>
                      <a:endParaRPr lang="en-US" altLang="zh-CN" sz="1200"/>
                    </a:p>
                  </a:txBody>
                  <a:tcPr anchor="ctr" anchorCtr="0"/>
                </a:tc>
                <a:tc>
                  <a:txBody>
                    <a:bodyPr/>
                    <a:p>
                      <a:pPr algn="ctr">
                        <a:buNone/>
                      </a:pPr>
                      <a:r>
                        <a:rPr lang="en-US" altLang="zh-CN" sz="1200"/>
                        <a:t>1</a:t>
                      </a:r>
                      <a:endParaRPr lang="en-US" altLang="zh-CN" sz="1200"/>
                    </a:p>
                  </a:txBody>
                  <a:tcPr anchor="ctr" anchorCtr="0"/>
                </a:tc>
              </a:tr>
              <a:tr h="273600">
                <a:tc vMerge="1">
                  <a:tcPr/>
                </a:tc>
                <a:tc>
                  <a:txBody>
                    <a:bodyPr/>
                    <a:p>
                      <a:pPr algn="ctr">
                        <a:buNone/>
                      </a:pPr>
                      <a:r>
                        <a:rPr lang="zh-CN" altLang="en-US" sz="1200"/>
                        <a:t>螺旋桨（正）</a:t>
                      </a:r>
                      <a:endParaRPr lang="zh-CN" altLang="en-US" sz="1200"/>
                    </a:p>
                  </a:txBody>
                  <a:tcPr anchor="ctr" anchorCtr="0"/>
                </a:tc>
                <a:tc>
                  <a:txBody>
                    <a:bodyPr/>
                    <a:p>
                      <a:pPr algn="ctr">
                        <a:buNone/>
                      </a:pPr>
                      <a:endParaRPr lang="zh-CN" altLang="en-US" sz="1200"/>
                    </a:p>
                  </a:txBody>
                  <a:tcPr anchor="ctr" anchorCtr="0"/>
                </a:tc>
                <a:tc>
                  <a:txBody>
                    <a:bodyPr/>
                    <a:p>
                      <a:pPr algn="ctr">
                        <a:buNone/>
                      </a:pPr>
                      <a:r>
                        <a:rPr lang="en-US" altLang="zh-CN" sz="1200"/>
                        <a:t>2</a:t>
                      </a:r>
                      <a:endParaRPr lang="en-US" altLang="zh-CN" sz="1200"/>
                    </a:p>
                  </a:txBody>
                  <a:tcPr anchor="ctr" anchorCtr="0"/>
                </a:tc>
              </a:tr>
              <a:tr h="273600">
                <a:tc vMerge="1">
                  <a:tcPr/>
                </a:tc>
                <a:tc>
                  <a:txBody>
                    <a:bodyPr/>
                    <a:p>
                      <a:pPr algn="ctr">
                        <a:buNone/>
                      </a:pPr>
                      <a:r>
                        <a:rPr lang="zh-CN" altLang="en-US" sz="1200"/>
                        <a:t>螺旋桨（反）</a:t>
                      </a:r>
                      <a:endParaRPr lang="zh-CN" altLang="en-US" sz="1200"/>
                    </a:p>
                  </a:txBody>
                  <a:tcPr anchor="ctr" anchorCtr="0"/>
                </a:tc>
                <a:tc>
                  <a:txBody>
                    <a:bodyPr/>
                    <a:p>
                      <a:pPr algn="ctr">
                        <a:buNone/>
                      </a:pPr>
                      <a:endParaRPr lang="zh-CN" altLang="en-US" sz="1200"/>
                    </a:p>
                  </a:txBody>
                  <a:tcPr anchor="ctr" anchorCtr="0"/>
                </a:tc>
                <a:tc>
                  <a:txBody>
                    <a:bodyPr/>
                    <a:p>
                      <a:pPr algn="ctr">
                        <a:buNone/>
                      </a:pPr>
                      <a:r>
                        <a:rPr lang="en-US" altLang="zh-CN" sz="1200"/>
                        <a:t>2</a:t>
                      </a:r>
                      <a:endParaRPr lang="en-US" altLang="zh-CN" sz="1200"/>
                    </a:p>
                  </a:txBody>
                  <a:tcPr anchor="ctr" anchorCtr="0"/>
                </a:tc>
              </a:tr>
              <a:tr h="273600">
                <a:tc rowSpan="6">
                  <a:txBody>
                    <a:bodyPr/>
                    <a:p>
                      <a:pPr algn="ctr">
                        <a:buNone/>
                      </a:pPr>
                      <a:r>
                        <a:rPr lang="zh-CN" altLang="en-US" sz="1200"/>
                        <a:t>飞控系统</a:t>
                      </a:r>
                      <a:endParaRPr lang="zh-CN" altLang="en-US" sz="1200"/>
                    </a:p>
                  </a:txBody>
                  <a:tcPr anchor="ctr" anchorCtr="0"/>
                </a:tc>
                <a:tc>
                  <a:txBody>
                    <a:bodyPr/>
                    <a:p>
                      <a:pPr algn="ctr">
                        <a:buNone/>
                      </a:pPr>
                      <a:r>
                        <a:rPr lang="zh-CN" altLang="en-US" sz="1200"/>
                        <a:t>主控器</a:t>
                      </a:r>
                      <a:endParaRPr lang="zh-CN" altLang="en-US" sz="1200"/>
                    </a:p>
                  </a:txBody>
                  <a:tcPr anchor="ctr" anchorCtr="0"/>
                </a:tc>
                <a:tc>
                  <a:txBody>
                    <a:bodyPr/>
                    <a:p>
                      <a:pPr algn="ctr">
                        <a:buNone/>
                      </a:pPr>
                      <a:r>
                        <a:rPr lang="zh-CN" altLang="en-US" sz="1200"/>
                        <a:t>手动、增稳、</a:t>
                      </a:r>
                      <a:r>
                        <a:rPr lang="en-US" altLang="zh-CN" sz="1200"/>
                        <a:t>GPS</a:t>
                      </a:r>
                      <a:r>
                        <a:rPr lang="zh-CN" altLang="en-US" sz="1200"/>
                        <a:t>模式</a:t>
                      </a:r>
                      <a:endParaRPr lang="zh-CN" altLang="en-US" sz="1200"/>
                    </a:p>
                  </a:txBody>
                  <a:tcPr anchor="ctr" anchorCtr="0"/>
                </a:tc>
                <a:tc>
                  <a:txBody>
                    <a:bodyPr/>
                    <a:p>
                      <a:pPr algn="ctr">
                        <a:buNone/>
                      </a:pPr>
                      <a:r>
                        <a:rPr lang="en-US" altLang="zh-CN" sz="1200"/>
                        <a:t>1</a:t>
                      </a:r>
                      <a:endParaRPr lang="en-US" altLang="zh-CN" sz="1200"/>
                    </a:p>
                  </a:txBody>
                  <a:tcPr anchor="ctr" anchorCtr="0"/>
                </a:tc>
              </a:tr>
              <a:tr h="273600">
                <a:tc vMerge="1">
                  <a:tcPr/>
                </a:tc>
                <a:tc>
                  <a:txBody>
                    <a:bodyPr/>
                    <a:p>
                      <a:pPr algn="ctr">
                        <a:buNone/>
                      </a:pPr>
                      <a:r>
                        <a:rPr lang="en-US" altLang="zh-CN" sz="1200"/>
                        <a:t>GPS</a:t>
                      </a:r>
                      <a:r>
                        <a:rPr lang="zh-CN" altLang="en-US" sz="1200"/>
                        <a:t>及支架</a:t>
                      </a:r>
                      <a:endParaRPr lang="zh-CN" altLang="en-US" sz="1200"/>
                    </a:p>
                  </a:txBody>
                  <a:tcPr anchor="ctr" anchorCtr="0"/>
                </a:tc>
                <a:tc>
                  <a:txBody>
                    <a:bodyPr/>
                    <a:p>
                      <a:pPr algn="ctr">
                        <a:buNone/>
                      </a:pPr>
                      <a:endParaRPr lang="zh-CN" altLang="en-US" sz="1200"/>
                    </a:p>
                  </a:txBody>
                  <a:tcPr anchor="ctr" anchorCtr="0"/>
                </a:tc>
                <a:tc>
                  <a:txBody>
                    <a:bodyPr/>
                    <a:p>
                      <a:pPr algn="ctr">
                        <a:buNone/>
                      </a:pPr>
                      <a:r>
                        <a:rPr lang="en-US" altLang="zh-CN" sz="1200"/>
                        <a:t>1</a:t>
                      </a:r>
                      <a:endParaRPr lang="en-US" altLang="zh-CN" sz="1200"/>
                    </a:p>
                  </a:txBody>
                  <a:tcPr anchor="ctr" anchorCtr="0"/>
                </a:tc>
              </a:tr>
              <a:tr h="273600">
                <a:tc vMerge="1">
                  <a:tcPr/>
                </a:tc>
                <a:tc>
                  <a:txBody>
                    <a:bodyPr/>
                    <a:p>
                      <a:pPr algn="ctr">
                        <a:buNone/>
                      </a:pPr>
                      <a:r>
                        <a:rPr lang="en-US" altLang="zh-CN" sz="1200"/>
                        <a:t>LED</a:t>
                      </a:r>
                      <a:r>
                        <a:rPr lang="zh-CN" altLang="en-US" sz="1200"/>
                        <a:t>模板</a:t>
                      </a:r>
                      <a:endParaRPr lang="zh-CN" altLang="en-US" sz="1200"/>
                    </a:p>
                  </a:txBody>
                  <a:tcPr anchor="ctr" anchorCtr="0"/>
                </a:tc>
                <a:tc>
                  <a:txBody>
                    <a:bodyPr/>
                    <a:p>
                      <a:pPr algn="ctr">
                        <a:buNone/>
                      </a:pPr>
                      <a:endParaRPr lang="zh-CN" altLang="en-US" sz="1200"/>
                    </a:p>
                  </a:txBody>
                  <a:tcPr anchor="ctr" anchorCtr="0"/>
                </a:tc>
                <a:tc>
                  <a:txBody>
                    <a:bodyPr/>
                    <a:p>
                      <a:pPr algn="ctr">
                        <a:buNone/>
                      </a:pPr>
                      <a:r>
                        <a:rPr lang="en-US" altLang="zh-CN" sz="1200"/>
                        <a:t>1</a:t>
                      </a:r>
                      <a:endParaRPr lang="en-US" altLang="zh-CN" sz="1200"/>
                    </a:p>
                  </a:txBody>
                  <a:tcPr anchor="ctr" anchorCtr="0"/>
                </a:tc>
              </a:tr>
              <a:tr h="273600">
                <a:tc vMerge="1">
                  <a:tcPr/>
                </a:tc>
                <a:tc>
                  <a:txBody>
                    <a:bodyPr/>
                    <a:p>
                      <a:pPr algn="ctr">
                        <a:buNone/>
                      </a:pPr>
                      <a:r>
                        <a:rPr lang="zh-CN" altLang="en-US" sz="1200"/>
                        <a:t>遥控接收器</a:t>
                      </a:r>
                      <a:endParaRPr lang="zh-CN" altLang="en-US" sz="1200"/>
                    </a:p>
                  </a:txBody>
                  <a:tcPr anchor="ctr" anchorCtr="0"/>
                </a:tc>
                <a:tc>
                  <a:txBody>
                    <a:bodyPr/>
                    <a:p>
                      <a:pPr algn="ctr">
                        <a:buNone/>
                      </a:pPr>
                      <a:r>
                        <a:rPr lang="en-US" altLang="zh-CN" sz="1200"/>
                        <a:t>9</a:t>
                      </a:r>
                      <a:r>
                        <a:rPr lang="zh-CN" altLang="en-US" sz="1200"/>
                        <a:t>通道</a:t>
                      </a:r>
                      <a:endParaRPr lang="zh-CN" altLang="en-US" sz="1200"/>
                    </a:p>
                  </a:txBody>
                  <a:tcPr anchor="ctr" anchorCtr="0"/>
                </a:tc>
                <a:tc>
                  <a:txBody>
                    <a:bodyPr/>
                    <a:p>
                      <a:pPr algn="ctr">
                        <a:buNone/>
                      </a:pPr>
                      <a:r>
                        <a:rPr lang="en-US" altLang="zh-CN" sz="1200"/>
                        <a:t>1</a:t>
                      </a:r>
                      <a:endParaRPr lang="en-US" altLang="zh-CN" sz="1200"/>
                    </a:p>
                  </a:txBody>
                  <a:tcPr anchor="ctr" anchorCtr="0"/>
                </a:tc>
              </a:tr>
              <a:tr h="273600">
                <a:tc vMerge="1">
                  <a:tcPr/>
                </a:tc>
                <a:tc>
                  <a:txBody>
                    <a:bodyPr/>
                    <a:p>
                      <a:pPr algn="ctr">
                        <a:buNone/>
                      </a:pPr>
                      <a:r>
                        <a:rPr lang="zh-CN" altLang="en-US" sz="1200"/>
                        <a:t>电源管理模块</a:t>
                      </a:r>
                      <a:r>
                        <a:rPr lang="en-US" altLang="zh-CN" sz="1200"/>
                        <a:t>PMU</a:t>
                      </a:r>
                      <a:endParaRPr lang="en-US" altLang="zh-CN" sz="1200"/>
                    </a:p>
                  </a:txBody>
                  <a:tcPr anchor="ctr" anchorCtr="0"/>
                </a:tc>
                <a:tc>
                  <a:txBody>
                    <a:bodyPr/>
                    <a:p>
                      <a:pPr algn="ctr">
                        <a:buNone/>
                      </a:pPr>
                      <a:r>
                        <a:rPr lang="zh-CN" altLang="en-US" sz="1200"/>
                        <a:t>电压回传模块</a:t>
                      </a:r>
                      <a:r>
                        <a:rPr lang="en-US" altLang="zh-CN" sz="1200"/>
                        <a:t>7.4v</a:t>
                      </a:r>
                      <a:endParaRPr lang="en-US" altLang="zh-CN" sz="1200"/>
                    </a:p>
                  </a:txBody>
                  <a:tcPr anchor="ctr" anchorCtr="0"/>
                </a:tc>
                <a:tc>
                  <a:txBody>
                    <a:bodyPr/>
                    <a:p>
                      <a:pPr algn="ctr">
                        <a:buNone/>
                      </a:pPr>
                      <a:r>
                        <a:rPr lang="en-US" altLang="zh-CN" sz="1200"/>
                        <a:t>1</a:t>
                      </a:r>
                      <a:endParaRPr lang="en-US" altLang="zh-CN" sz="1200"/>
                    </a:p>
                  </a:txBody>
                  <a:tcPr anchor="ctr" anchorCtr="0"/>
                </a:tc>
              </a:tr>
              <a:tr h="273600">
                <a:tc vMerge="1">
                  <a:tcPr/>
                </a:tc>
                <a:tc>
                  <a:txBody>
                    <a:bodyPr/>
                    <a:p>
                      <a:pPr algn="ctr">
                        <a:buNone/>
                      </a:pPr>
                      <a:r>
                        <a:rPr lang="zh-CN" altLang="en-US" sz="1200"/>
                        <a:t>舵机线</a:t>
                      </a:r>
                      <a:endParaRPr lang="zh-CN" altLang="en-US" sz="1200"/>
                    </a:p>
                  </a:txBody>
                  <a:tcPr anchor="ctr" anchorCtr="0"/>
                </a:tc>
                <a:tc>
                  <a:txBody>
                    <a:bodyPr/>
                    <a:p>
                      <a:pPr algn="ctr">
                        <a:buNone/>
                      </a:pPr>
                      <a:endParaRPr lang="zh-CN" altLang="en-US" sz="1200"/>
                    </a:p>
                  </a:txBody>
                  <a:tcPr anchor="ctr" anchorCtr="0"/>
                </a:tc>
                <a:tc>
                  <a:txBody>
                    <a:bodyPr/>
                    <a:p>
                      <a:pPr algn="ctr">
                        <a:buNone/>
                      </a:pPr>
                      <a:r>
                        <a:rPr lang="en-US" altLang="zh-CN" sz="1200"/>
                        <a:t>1</a:t>
                      </a:r>
                      <a:endParaRPr lang="en-US" altLang="zh-CN" sz="1200"/>
                    </a:p>
                  </a:txBody>
                  <a:tcPr anchor="ctr" anchorCtr="0"/>
                </a:tc>
              </a:tr>
              <a:tr h="273600">
                <a:tc>
                  <a:txBody>
                    <a:bodyPr/>
                    <a:p>
                      <a:pPr algn="ctr">
                        <a:buNone/>
                      </a:pPr>
                      <a:r>
                        <a:rPr lang="zh-CN" altLang="en-US" sz="1200"/>
                        <a:t>遥控系统</a:t>
                      </a:r>
                      <a:endParaRPr lang="zh-CN" altLang="en-US" sz="1200"/>
                    </a:p>
                  </a:txBody>
                  <a:tcPr anchor="ctr" anchorCtr="0"/>
                </a:tc>
                <a:tc>
                  <a:txBody>
                    <a:bodyPr/>
                    <a:p>
                      <a:pPr algn="ctr">
                        <a:buNone/>
                      </a:pPr>
                      <a:r>
                        <a:rPr lang="zh-CN" altLang="en-US" sz="1200"/>
                        <a:t>遥控器</a:t>
                      </a:r>
                      <a:endParaRPr lang="zh-CN" altLang="en-US" sz="1200"/>
                    </a:p>
                  </a:txBody>
                  <a:tcPr anchor="ctr" anchorCtr="0"/>
                </a:tc>
                <a:tc>
                  <a:txBody>
                    <a:bodyPr/>
                    <a:p>
                      <a:pPr algn="ctr">
                        <a:buNone/>
                      </a:pPr>
                      <a:r>
                        <a:rPr lang="en-US" altLang="zh-CN" sz="1200"/>
                        <a:t>9</a:t>
                      </a:r>
                      <a:r>
                        <a:rPr lang="zh-CN" altLang="en-US" sz="1200"/>
                        <a:t>通道、</a:t>
                      </a:r>
                      <a:r>
                        <a:rPr lang="en-US" altLang="zh-CN" sz="1200"/>
                        <a:t>2.4GHz</a:t>
                      </a:r>
                      <a:r>
                        <a:rPr lang="zh-CN" altLang="en-US" sz="1200"/>
                        <a:t>传输</a:t>
                      </a:r>
                      <a:endParaRPr lang="zh-CN" altLang="en-US" sz="1200"/>
                    </a:p>
                  </a:txBody>
                  <a:tcPr anchor="ctr" anchorCtr="0"/>
                </a:tc>
                <a:tc>
                  <a:txBody>
                    <a:bodyPr/>
                    <a:p>
                      <a:pPr algn="ctr">
                        <a:buNone/>
                      </a:pPr>
                      <a:r>
                        <a:rPr lang="en-US" altLang="zh-CN" sz="1200"/>
                        <a:t>1</a:t>
                      </a:r>
                      <a:endParaRPr lang="en-US" altLang="zh-CN" sz="1200"/>
                    </a:p>
                  </a:txBody>
                  <a:tcPr anchor="ctr" anchorCtr="0"/>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1258570" y="882015"/>
            <a:ext cx="9674860" cy="575564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a:blip r:embed="rId1"/>
          <a:stretch>
            <a:fillRect/>
          </a:stretch>
        </p:blipFill>
        <p:spPr>
          <a:xfrm>
            <a:off x="1207770" y="1084580"/>
            <a:ext cx="4543425" cy="2105025"/>
          </a:xfrm>
          <a:prstGeom prst="rect">
            <a:avLst/>
          </a:prstGeom>
        </p:spPr>
      </p:pic>
      <p:pic>
        <p:nvPicPr>
          <p:cNvPr id="2" name="图片 1"/>
          <p:cNvPicPr>
            <a:picLocks noChangeAspect="1"/>
          </p:cNvPicPr>
          <p:nvPr/>
        </p:nvPicPr>
        <p:blipFill>
          <a:blip r:embed="rId2"/>
          <a:stretch>
            <a:fillRect/>
          </a:stretch>
        </p:blipFill>
        <p:spPr>
          <a:xfrm>
            <a:off x="1302385" y="3248660"/>
            <a:ext cx="6468745" cy="3113405"/>
          </a:xfrm>
          <a:prstGeom prst="rect">
            <a:avLst/>
          </a:prstGeom>
        </p:spPr>
      </p:pic>
      <p:pic>
        <p:nvPicPr>
          <p:cNvPr id="9" name="图片 8"/>
          <p:cNvPicPr>
            <a:picLocks noChangeAspect="1"/>
          </p:cNvPicPr>
          <p:nvPr/>
        </p:nvPicPr>
        <p:blipFill>
          <a:blip r:embed="rId3"/>
          <a:stretch>
            <a:fillRect/>
          </a:stretch>
        </p:blipFill>
        <p:spPr>
          <a:xfrm>
            <a:off x="5660390" y="1203960"/>
            <a:ext cx="5415915" cy="141414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2281555" y="778510"/>
            <a:ext cx="7668260" cy="3657600"/>
          </a:xfrm>
          <a:prstGeom prst="rect">
            <a:avLst/>
          </a:prstGeom>
        </p:spPr>
      </p:pic>
      <p:pic>
        <p:nvPicPr>
          <p:cNvPr id="3" name="图片 2"/>
          <p:cNvPicPr>
            <a:picLocks noChangeAspect="1"/>
          </p:cNvPicPr>
          <p:nvPr/>
        </p:nvPicPr>
        <p:blipFill>
          <a:blip r:embed="rId2"/>
          <a:stretch>
            <a:fillRect/>
          </a:stretch>
        </p:blipFill>
        <p:spPr>
          <a:xfrm>
            <a:off x="2281555" y="4488180"/>
            <a:ext cx="7668895" cy="2007235"/>
          </a:xfrm>
          <a:prstGeom prst="rect">
            <a:avLst/>
          </a:prstGeom>
        </p:spPr>
      </p:pic>
      <p:sp>
        <p:nvSpPr>
          <p:cNvPr id="9" name="文本框 8"/>
          <p:cNvSpPr txBox="1"/>
          <p:nvPr/>
        </p:nvSpPr>
        <p:spPr>
          <a:xfrm>
            <a:off x="1870710" y="6547485"/>
            <a:ext cx="10330815" cy="275590"/>
          </a:xfrm>
          <a:prstGeom prst="rect">
            <a:avLst/>
          </a:prstGeom>
          <a:noFill/>
        </p:spPr>
        <p:txBody>
          <a:bodyPr wrap="square" rtlCol="0">
            <a:spAutoFit/>
          </a:bodyPr>
          <a:p>
            <a:pPr algn="l"/>
            <a:r>
              <a:rPr lang="zh-CN" altLang="en-US" sz="1200">
                <a:solidFill>
                  <a:schemeClr val="tx1"/>
                </a:solidFill>
                <a:uFillTx/>
                <a:latin typeface="Times New Roman" panose="02020603050405020304" charset="0"/>
                <a:ea typeface="微软雅黑" panose="020B0503020204020204" charset="-122"/>
              </a:rPr>
              <a:t>向云飞</a:t>
            </a:r>
            <a:r>
              <a:rPr lang="en-US" altLang="zh-CN" sz="1200">
                <a:solidFill>
                  <a:schemeClr val="tx1"/>
                </a:solidFill>
                <a:uFillTx/>
                <a:latin typeface="Times New Roman" panose="02020603050405020304" charset="0"/>
                <a:ea typeface="微软雅黑" panose="020B0503020204020204" charset="-122"/>
              </a:rPr>
              <a:t>,</a:t>
            </a:r>
            <a:r>
              <a:rPr lang="zh-CN" altLang="en-US" sz="1200">
                <a:solidFill>
                  <a:schemeClr val="tx1"/>
                </a:solidFill>
                <a:uFillTx/>
                <a:latin typeface="Times New Roman" panose="02020603050405020304" charset="0"/>
                <a:ea typeface="微软雅黑" panose="020B0503020204020204" charset="-122"/>
              </a:rPr>
              <a:t>罗一鸣</a:t>
            </a:r>
            <a:r>
              <a:rPr lang="en-US" altLang="zh-CN" sz="1200">
                <a:solidFill>
                  <a:schemeClr val="tx1"/>
                </a:solidFill>
                <a:uFillTx/>
                <a:latin typeface="Times New Roman" panose="02020603050405020304" charset="0"/>
                <a:ea typeface="微软雅黑" panose="020B0503020204020204" charset="-122"/>
              </a:rPr>
              <a:t>,</a:t>
            </a:r>
            <a:r>
              <a:rPr lang="zh-CN" altLang="en-US" sz="1200">
                <a:solidFill>
                  <a:schemeClr val="tx1"/>
                </a:solidFill>
                <a:uFillTx/>
                <a:latin typeface="Times New Roman" panose="02020603050405020304" charset="0"/>
                <a:ea typeface="微软雅黑" panose="020B0503020204020204" charset="-122"/>
              </a:rPr>
              <a:t>宁泽宇</a:t>
            </a:r>
            <a:r>
              <a:rPr lang="en-US" altLang="zh-CN" sz="1200">
                <a:solidFill>
                  <a:schemeClr val="tx1"/>
                </a:solidFill>
                <a:uFillTx/>
                <a:latin typeface="Times New Roman" panose="02020603050405020304" charset="0"/>
                <a:ea typeface="微软雅黑" panose="020B0503020204020204" charset="-122"/>
              </a:rPr>
              <a:t>,</a:t>
            </a:r>
            <a:r>
              <a:rPr lang="zh-CN" altLang="en-US" sz="1200">
                <a:solidFill>
                  <a:schemeClr val="tx1"/>
                </a:solidFill>
                <a:uFillTx/>
                <a:latin typeface="Times New Roman" panose="02020603050405020304" charset="0"/>
                <a:ea typeface="微软雅黑" panose="020B0503020204020204" charset="-122"/>
              </a:rPr>
              <a:t>等</a:t>
            </a:r>
            <a:r>
              <a:rPr lang="en-US" altLang="zh-CN" sz="1200">
                <a:solidFill>
                  <a:schemeClr val="tx1"/>
                </a:solidFill>
                <a:uFillTx/>
                <a:latin typeface="Times New Roman" panose="02020603050405020304" charset="0"/>
                <a:ea typeface="微软雅黑" panose="020B0503020204020204" charset="-122"/>
              </a:rPr>
              <a:t>.</a:t>
            </a:r>
            <a:r>
              <a:rPr lang="zh-CN" altLang="en-US" sz="1200">
                <a:solidFill>
                  <a:schemeClr val="tx1"/>
                </a:solidFill>
                <a:uFillTx/>
                <a:latin typeface="Times New Roman" panose="02020603050405020304" charset="0"/>
                <a:ea typeface="微软雅黑" panose="020B0503020204020204" charset="-122"/>
              </a:rPr>
              <a:t>水电地下工程安全管理多模态知识图谱构建方法</a:t>
            </a:r>
            <a:r>
              <a:rPr lang="en-US" altLang="zh-CN" sz="1200">
                <a:solidFill>
                  <a:schemeClr val="tx1"/>
                </a:solidFill>
                <a:uFillTx/>
                <a:latin typeface="Times New Roman" panose="02020603050405020304" charset="0"/>
                <a:ea typeface="微软雅黑" panose="020B0503020204020204" charset="-122"/>
              </a:rPr>
              <a:t>[J].</a:t>
            </a:r>
            <a:r>
              <a:rPr lang="zh-CN" altLang="en-US" sz="1200">
                <a:solidFill>
                  <a:schemeClr val="tx1"/>
                </a:solidFill>
                <a:uFillTx/>
                <a:latin typeface="Times New Roman" panose="02020603050405020304" charset="0"/>
                <a:ea typeface="微软雅黑" panose="020B0503020204020204" charset="-122"/>
              </a:rPr>
              <a:t>清华大学学报</a:t>
            </a:r>
            <a:r>
              <a:rPr lang="en-US" altLang="zh-CN" sz="1200">
                <a:solidFill>
                  <a:schemeClr val="tx1"/>
                </a:solidFill>
                <a:uFillTx/>
                <a:latin typeface="Times New Roman" panose="02020603050405020304" charset="0"/>
                <a:ea typeface="微软雅黑" panose="020B0503020204020204" charset="-122"/>
              </a:rPr>
              <a:t>(</a:t>
            </a:r>
            <a:r>
              <a:rPr lang="zh-CN" altLang="en-US" sz="1200">
                <a:solidFill>
                  <a:schemeClr val="tx1"/>
                </a:solidFill>
                <a:uFillTx/>
                <a:latin typeface="Times New Roman" panose="02020603050405020304" charset="0"/>
                <a:ea typeface="微软雅黑" panose="020B0503020204020204" charset="-122"/>
              </a:rPr>
              <a:t>自然科学版</a:t>
            </a:r>
            <a:r>
              <a:rPr lang="en-US" altLang="zh-CN" sz="1200">
                <a:solidFill>
                  <a:schemeClr val="tx1"/>
                </a:solidFill>
                <a:uFillTx/>
                <a:latin typeface="Times New Roman" panose="02020603050405020304" charset="0"/>
                <a:ea typeface="微软雅黑" panose="020B0503020204020204" charset="-122"/>
              </a:rPr>
              <a:t>),2025,65(03):433-445.</a:t>
            </a:r>
            <a:endParaRPr lang="en-US" altLang="zh-CN" sz="1200">
              <a:solidFill>
                <a:schemeClr val="tx1"/>
              </a:solidFill>
              <a:uFillTx/>
              <a:latin typeface="Times New Roman" panose="02020603050405020304" charset="0"/>
              <a:ea typeface="微软雅黑" panose="020B050302020402020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1"/>
          <a:stretch>
            <a:fillRect/>
          </a:stretch>
        </p:blipFill>
        <p:spPr>
          <a:xfrm>
            <a:off x="1619250" y="2368550"/>
            <a:ext cx="8953500" cy="2409825"/>
          </a:xfrm>
          <a:prstGeom prst="rect">
            <a:avLst/>
          </a:prstGeom>
        </p:spPr>
      </p:pic>
      <p:sp>
        <p:nvSpPr>
          <p:cNvPr id="3" name="文本框 2"/>
          <p:cNvSpPr txBox="1"/>
          <p:nvPr/>
        </p:nvSpPr>
        <p:spPr>
          <a:xfrm>
            <a:off x="679450" y="6329680"/>
            <a:ext cx="10833735"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Mo Z, Gong L, Gao J, et al. A Knowledge Graph-Based Implicit Requirement Mining Method in Personalized Product Development.[J]. Applied Sciences. 2024; 14(17):7550.</a:t>
            </a:r>
            <a:endParaRPr lang="en-US" altLang="zh-CN" sz="1200">
              <a:latin typeface="Times New Roman" panose="02020603050405020304" charset="0"/>
              <a:cs typeface="Times New Roman" panose="020206030504050203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矩形 26"/>
          <p:cNvSpPr/>
          <p:nvPr/>
        </p:nvSpPr>
        <p:spPr>
          <a:xfrm>
            <a:off x="6279515" y="2219325"/>
            <a:ext cx="358775" cy="2809875"/>
          </a:xfrm>
          <a:prstGeom prst="rect">
            <a:avLst/>
          </a:prstGeom>
          <a:gradFill>
            <a:gsLst>
              <a:gs pos="50000">
                <a:srgbClr val="F6ACB7"/>
              </a:gs>
              <a:gs pos="0">
                <a:schemeClr val="bg1"/>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nvSpPr>
        <p:spPr>
          <a:xfrm>
            <a:off x="6862445" y="3150870"/>
            <a:ext cx="4400550" cy="310832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矩形 18"/>
          <p:cNvSpPr/>
          <p:nvPr/>
        </p:nvSpPr>
        <p:spPr>
          <a:xfrm>
            <a:off x="6864350" y="1228090"/>
            <a:ext cx="4400550" cy="18288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同侧圆角矩形 17"/>
          <p:cNvSpPr/>
          <p:nvPr/>
        </p:nvSpPr>
        <p:spPr>
          <a:xfrm rot="5400000">
            <a:off x="9897745" y="4445635"/>
            <a:ext cx="3110230" cy="520065"/>
          </a:xfrm>
          <a:prstGeom prst="round2SameRect">
            <a:avLst/>
          </a:prstGeom>
          <a:gradFill>
            <a:lin ang="16200000"/>
          </a:gradFill>
          <a:ln>
            <a:noFill/>
          </a:ln>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17" name="同侧圆角矩形 16"/>
          <p:cNvSpPr/>
          <p:nvPr/>
        </p:nvSpPr>
        <p:spPr>
          <a:xfrm rot="5400000">
            <a:off x="10537825" y="1883410"/>
            <a:ext cx="1829435" cy="519430"/>
          </a:xfrm>
          <a:prstGeom prst="round2SameRect">
            <a:avLst/>
          </a:prstGeom>
          <a:gradFill>
            <a:lin ang="16200000"/>
          </a:gradFill>
          <a:ln>
            <a:noFill/>
          </a:ln>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pic>
        <p:nvPicPr>
          <p:cNvPr id="11" name="图片 10" descr="关系抽取.dio.drawi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41960" y="2484120"/>
            <a:ext cx="5638800" cy="1972945"/>
          </a:xfrm>
          <a:prstGeom prst="rect">
            <a:avLst/>
          </a:prstGeom>
        </p:spPr>
      </p:pic>
      <p:sp>
        <p:nvSpPr>
          <p:cNvPr id="12" name="文本框 11"/>
          <p:cNvSpPr txBox="1"/>
          <p:nvPr/>
        </p:nvSpPr>
        <p:spPr>
          <a:xfrm>
            <a:off x="441960" y="1082040"/>
            <a:ext cx="5617210" cy="829945"/>
          </a:xfrm>
          <a:prstGeom prst="rect">
            <a:avLst/>
          </a:prstGeom>
          <a:noFill/>
        </p:spPr>
        <p:txBody>
          <a:bodyPr wrap="square" rtlCol="0">
            <a:spAutoFit/>
          </a:bodyPr>
          <a:p>
            <a:pPr algn="just">
              <a:lnSpc>
                <a:spcPct val="150000"/>
              </a:lnSpc>
            </a:pP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抽取后的实体数量</a:t>
            </a:r>
            <a:r>
              <a:rPr lang="en-US" altLang="zh-CN" sz="1600">
                <a:latin typeface="Times New Roman" panose="02020603050405020304" charset="0"/>
                <a:ea typeface="微软雅黑" panose="020B0503020204020204" charset="-122"/>
                <a:cs typeface="Times New Roman" panose="02020603050405020304" charset="0"/>
              </a:rPr>
              <a:t>38365</a:t>
            </a:r>
            <a:r>
              <a:rPr lang="zh-CN" altLang="en-US" sz="1600">
                <a:latin typeface="微软雅黑" panose="020B0503020204020204" charset="-122"/>
                <a:ea typeface="微软雅黑" panose="020B0503020204020204" charset="-122"/>
                <a:cs typeface="微软雅黑" panose="020B0503020204020204" charset="-122"/>
              </a:rPr>
              <a:t>个</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经数据清洗后</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最终得到有效且唯一的实体数量为</a:t>
            </a:r>
            <a:r>
              <a:rPr lang="en-US" altLang="zh-CN" sz="1600">
                <a:latin typeface="Times New Roman" panose="02020603050405020304" charset="0"/>
                <a:ea typeface="微软雅黑" panose="020B0503020204020204" charset="-122"/>
                <a:cs typeface="Times New Roman" panose="02020603050405020304" charset="0"/>
              </a:rPr>
              <a:t>33123</a:t>
            </a:r>
            <a:r>
              <a:rPr lang="zh-CN" altLang="en-US" sz="1600">
                <a:latin typeface="微软雅黑" panose="020B0503020204020204" charset="-122"/>
                <a:ea typeface="微软雅黑" panose="020B0503020204020204" charset="-122"/>
                <a:cs typeface="微软雅黑" panose="020B0503020204020204" charset="-122"/>
              </a:rPr>
              <a:t>个。</a:t>
            </a:r>
            <a:endParaRPr lang="en-US" altLang="zh-CN" sz="1600">
              <a:latin typeface="微软雅黑" panose="020B0503020204020204" charset="-122"/>
              <a:ea typeface="微软雅黑" panose="020B0503020204020204" charset="-122"/>
              <a:cs typeface="微软雅黑" panose="020B0503020204020204" charset="-122"/>
            </a:endParaRPr>
          </a:p>
        </p:txBody>
      </p:sp>
      <p:pic>
        <p:nvPicPr>
          <p:cNvPr id="13" name="图片 12" descr="code"/>
          <p:cNvPicPr>
            <a:picLocks noChangeAspect="1"/>
          </p:cNvPicPr>
          <p:nvPr/>
        </p:nvPicPr>
        <p:blipFill>
          <a:blip r:embed="rId3"/>
          <a:srcRect l="3509" t="4222" r="38110" b="70150"/>
          <a:stretch>
            <a:fillRect/>
          </a:stretch>
        </p:blipFill>
        <p:spPr>
          <a:xfrm>
            <a:off x="6885305" y="1247775"/>
            <a:ext cx="4377690" cy="1785620"/>
          </a:xfrm>
          <a:prstGeom prst="rect">
            <a:avLst/>
          </a:prstGeom>
        </p:spPr>
      </p:pic>
      <p:sp>
        <p:nvSpPr>
          <p:cNvPr id="14" name="文本框 13"/>
          <p:cNvSpPr txBox="1"/>
          <p:nvPr/>
        </p:nvSpPr>
        <p:spPr>
          <a:xfrm>
            <a:off x="431800" y="5029200"/>
            <a:ext cx="5639435" cy="119888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wrap="square" rtlCol="0">
            <a:spAutoFit/>
          </a:bodyPr>
          <a:p>
            <a:pPr lvl="0" algn="just">
              <a:lnSpc>
                <a:spcPct val="150000"/>
              </a:lnSpc>
              <a:buClrTx/>
              <a:buSzTx/>
              <a:buFontTx/>
            </a:pP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[CLS]</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所述</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[e1]</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电调</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[e10]</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通过</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[e2]</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编址电路</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[e20]</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与所述</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[e3]</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动力系统</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[e30]</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的</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[e4]</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飞行控制器</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[e40]</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电连接，所述</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[e5]</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编址接口</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[e50]</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设置在所述</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[e6]</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编址电路</a:t>
            </a:r>
            <a:r>
              <a:rPr lang="zh-CN" altLang="en-US" sz="1600">
                <a:solidFill>
                  <a:schemeClr val="tx1"/>
                </a:solidFill>
                <a:uFillTx/>
                <a:latin typeface="Times New Roman" panose="02020603050405020304" charset="0"/>
                <a:ea typeface="微软雅黑" panose="020B0503020204020204" charset="-122"/>
                <a:cs typeface="Times New Roman" panose="02020603050405020304" charset="0"/>
                <a:sym typeface="+mn-ea"/>
              </a:rPr>
              <a:t>[e60]</a:t>
            </a:r>
            <a:r>
              <a:rPr lang="zh-CN" altLang="en-US" sz="1600">
                <a:solidFill>
                  <a:schemeClr val="tx1"/>
                </a:solidFill>
                <a:uFillTx/>
                <a:latin typeface="Times New Roman" panose="02020603050405020304" charset="0"/>
                <a:ea typeface="微软雅黑" panose="020B0503020204020204" charset="-122"/>
                <a:cs typeface="微软雅黑" panose="020B0503020204020204" charset="-122"/>
                <a:sym typeface="+mn-ea"/>
              </a:rPr>
              <a:t>的预设位置；</a:t>
            </a:r>
            <a:r>
              <a:rPr lang="zh-CN" altLang="en-US" sz="1600">
                <a:solidFill>
                  <a:schemeClr val="tx1"/>
                </a:solidFill>
                <a:uFillTx/>
                <a:latin typeface="Times New Roman" panose="02020603050405020304" charset="0"/>
                <a:ea typeface="微软雅黑" panose="020B0503020204020204" charset="-122"/>
                <a:cs typeface="Times New Roman" panose="02020603050405020304" charset="0"/>
                <a:sym typeface="+mn-ea"/>
              </a:rPr>
              <a:t>[SEP]</a:t>
            </a:r>
            <a:endParaRPr lang="zh-CN" altLang="en-US" sz="1600">
              <a:solidFill>
                <a:schemeClr val="tx1"/>
              </a:solidFill>
              <a:uFillTx/>
              <a:latin typeface="Times New Roman" panose="02020603050405020304" charset="0"/>
              <a:ea typeface="微软雅黑" panose="020B0503020204020204" charset="-122"/>
              <a:cs typeface="Times New Roman" panose="02020603050405020304" charset="0"/>
              <a:sym typeface="+mn-ea"/>
            </a:endParaRPr>
          </a:p>
        </p:txBody>
      </p:sp>
      <p:pic>
        <p:nvPicPr>
          <p:cNvPr id="15" name="图片 14" descr="csv"/>
          <p:cNvPicPr>
            <a:picLocks noChangeAspect="1"/>
          </p:cNvPicPr>
          <p:nvPr/>
        </p:nvPicPr>
        <p:blipFill>
          <a:blip r:embed="rId4"/>
          <a:stretch>
            <a:fillRect/>
          </a:stretch>
        </p:blipFill>
        <p:spPr>
          <a:xfrm>
            <a:off x="6885305" y="3169920"/>
            <a:ext cx="4377690" cy="3058160"/>
          </a:xfrm>
          <a:prstGeom prst="rect">
            <a:avLst/>
          </a:prstGeom>
        </p:spPr>
      </p:pic>
      <p:sp>
        <p:nvSpPr>
          <p:cNvPr id="21" name="流程图: 摘录 20"/>
          <p:cNvSpPr/>
          <p:nvPr/>
        </p:nvSpPr>
        <p:spPr>
          <a:xfrm rot="10800000">
            <a:off x="3068955" y="2160270"/>
            <a:ext cx="362585" cy="178435"/>
          </a:xfrm>
          <a:prstGeom prst="flowChartExtract">
            <a:avLst/>
          </a:prstGeom>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流程图: 摘录 21"/>
          <p:cNvSpPr/>
          <p:nvPr/>
        </p:nvSpPr>
        <p:spPr>
          <a:xfrm rot="10800000">
            <a:off x="3068955" y="4653915"/>
            <a:ext cx="362585" cy="178435"/>
          </a:xfrm>
          <a:prstGeom prst="flowChartExtract">
            <a:avLst/>
          </a:prstGeom>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11264900" y="1544320"/>
            <a:ext cx="463550" cy="1198880"/>
          </a:xfrm>
          <a:prstGeom prst="rect">
            <a:avLst/>
          </a:prstGeom>
          <a:noFill/>
        </p:spPr>
        <p:txBody>
          <a:bodyPr wrap="square" rtlCol="0">
            <a:spAutoFit/>
          </a:bodyPr>
          <a:p>
            <a:r>
              <a:rPr lang="zh-CN" altLang="en-US"/>
              <a:t>抽</a:t>
            </a:r>
            <a:endParaRPr lang="zh-CN" altLang="en-US"/>
          </a:p>
          <a:p>
            <a:r>
              <a:rPr lang="zh-CN" altLang="en-US"/>
              <a:t>取</a:t>
            </a:r>
            <a:endParaRPr lang="zh-CN" altLang="en-US"/>
          </a:p>
          <a:p>
            <a:r>
              <a:rPr lang="zh-CN" altLang="en-US"/>
              <a:t>模</a:t>
            </a:r>
            <a:endParaRPr lang="zh-CN" altLang="en-US"/>
          </a:p>
          <a:p>
            <a:r>
              <a:rPr lang="zh-CN" altLang="en-US"/>
              <a:t>板</a:t>
            </a:r>
            <a:endParaRPr lang="zh-CN" altLang="en-US"/>
          </a:p>
        </p:txBody>
      </p:sp>
      <p:sp>
        <p:nvSpPr>
          <p:cNvPr id="24" name="文本框 23"/>
          <p:cNvSpPr txBox="1"/>
          <p:nvPr/>
        </p:nvSpPr>
        <p:spPr>
          <a:xfrm>
            <a:off x="11264900" y="3919220"/>
            <a:ext cx="463550" cy="1753235"/>
          </a:xfrm>
          <a:prstGeom prst="rect">
            <a:avLst/>
          </a:prstGeom>
          <a:noFill/>
        </p:spPr>
        <p:txBody>
          <a:bodyPr wrap="square" rtlCol="0">
            <a:spAutoFit/>
          </a:bodyPr>
          <a:p>
            <a:r>
              <a:rPr lang="zh-CN" altLang="en-US"/>
              <a:t>关系抽取</a:t>
            </a:r>
            <a:r>
              <a:rPr lang="zh-CN" altLang="en-US"/>
              <a:t>结果</a:t>
            </a:r>
            <a:endParaRPr lang="zh-CN" altLang="en-US"/>
          </a:p>
        </p:txBody>
      </p:sp>
      <p:sp>
        <p:nvSpPr>
          <p:cNvPr id="25" name="任意多边形: 形状 10"/>
          <p:cNvSpPr/>
          <p:nvPr/>
        </p:nvSpPr>
        <p:spPr>
          <a:xfrm rot="5400000">
            <a:off x="6337935" y="2092325"/>
            <a:ext cx="407670" cy="543560"/>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bg1">
                  <a:alpha val="0"/>
                </a:schemeClr>
              </a:gs>
              <a:gs pos="100000">
                <a:srgbClr val="FF897F"/>
              </a:gs>
              <a:gs pos="62000">
                <a:srgbClr val="F49FAC">
                  <a:alpha val="90332"/>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sp>
        <p:nvSpPr>
          <p:cNvPr id="26" name="任意多边形: 形状 10"/>
          <p:cNvSpPr/>
          <p:nvPr/>
        </p:nvSpPr>
        <p:spPr>
          <a:xfrm rot="5400000">
            <a:off x="6347460" y="4652645"/>
            <a:ext cx="407670" cy="543560"/>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bg1">
                  <a:alpha val="0"/>
                </a:schemeClr>
              </a:gs>
              <a:gs pos="100000">
                <a:srgbClr val="FF897F"/>
              </a:gs>
              <a:gs pos="62000">
                <a:srgbClr val="F49FAC">
                  <a:alpha val="90332"/>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sp>
        <p:nvSpPr>
          <p:cNvPr id="30" name="文本框 29"/>
          <p:cNvSpPr txBox="1"/>
          <p:nvPr/>
        </p:nvSpPr>
        <p:spPr>
          <a:xfrm>
            <a:off x="6239510" y="3321685"/>
            <a:ext cx="463550" cy="645160"/>
          </a:xfrm>
          <a:prstGeom prst="rect">
            <a:avLst/>
          </a:prstGeom>
          <a:noFill/>
        </p:spPr>
        <p:txBody>
          <a:bodyPr wrap="square" rtlCol="0">
            <a:spAutoFit/>
          </a:bodyPr>
          <a:p>
            <a:r>
              <a:rPr lang="zh-CN" altLang="en-US"/>
              <a:t>结果</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4458970" cy="583565"/>
          </a:xfrm>
          <a:prstGeom prst="rect">
            <a:avLst/>
          </a:prstGeom>
          <a:noFill/>
        </p:spPr>
        <p:txBody>
          <a:bodyPr wrap="square" rtlCol="0">
            <a:spAutoFit/>
          </a:bodyPr>
          <a:p>
            <a:r>
              <a:rPr lang="zh-CN" altLang="en-US" sz="3200" b="1" dirty="0">
                <a:solidFill>
                  <a:srgbClr val="2C4E8C"/>
                </a:solidFill>
                <a:latin typeface="+mj-ea"/>
                <a:sym typeface="+mn-ea"/>
              </a:rPr>
              <a:t>节点分类预测</a:t>
            </a:r>
            <a:r>
              <a:rPr lang="en-US" altLang="zh-CN" sz="3200" b="1" dirty="0">
                <a:solidFill>
                  <a:srgbClr val="2C4E8C"/>
                </a:solidFill>
                <a:latin typeface="+mj-ea"/>
                <a:sym typeface="+mn-ea"/>
              </a:rPr>
              <a:t>1</a:t>
            </a:r>
            <a:endParaRPr lang="en-US" altLang="zh-CN" sz="3200" b="1" dirty="0">
              <a:solidFill>
                <a:srgbClr val="2C4E8C"/>
              </a:solidFill>
              <a:latin typeface="+mj-ea"/>
              <a:sym typeface="+mn-ea"/>
            </a:endParaRPr>
          </a:p>
        </p:txBody>
      </p:sp>
      <p:pic>
        <p:nvPicPr>
          <p:cNvPr id="2" name="图片 1"/>
          <p:cNvPicPr>
            <a:picLocks noChangeAspect="1"/>
          </p:cNvPicPr>
          <p:nvPr/>
        </p:nvPicPr>
        <p:blipFill>
          <a:blip r:embed="rId1"/>
          <a:stretch>
            <a:fillRect/>
          </a:stretch>
        </p:blipFill>
        <p:spPr>
          <a:xfrm>
            <a:off x="3657962" y="745844"/>
            <a:ext cx="6361703" cy="5378731"/>
          </a:xfrm>
          <a:prstGeom prst="rect">
            <a:avLst/>
          </a:prstGeom>
        </p:spPr>
      </p:pic>
      <p:sp>
        <p:nvSpPr>
          <p:cNvPr id="3" name="文本框 2"/>
          <p:cNvSpPr txBox="1"/>
          <p:nvPr/>
        </p:nvSpPr>
        <p:spPr>
          <a:xfrm>
            <a:off x="4946650" y="6203950"/>
            <a:ext cx="4933950" cy="307777"/>
          </a:xfrm>
          <a:prstGeom prst="rect">
            <a:avLst/>
          </a:prstGeom>
          <a:noFill/>
        </p:spPr>
        <p:txBody>
          <a:bodyPr wrap="square" rtlCol="0">
            <a:spAutoFit/>
          </a:bodyPr>
          <a:p>
            <a:r>
              <a:rPr lang="en-US" altLang="zh-CN" sz="1400" dirty="0"/>
              <a:t>Predictions obtained applying </a:t>
            </a:r>
            <a:r>
              <a:rPr lang="en-US" altLang="zh-CN" sz="1400" dirty="0" err="1"/>
              <a:t>MoNet</a:t>
            </a:r>
            <a:r>
              <a:rPr lang="en-US" altLang="zh-CN" sz="1400" dirty="0"/>
              <a:t> over the </a:t>
            </a:r>
            <a:r>
              <a:rPr lang="en-US" altLang="zh-CN" sz="1400" dirty="0">
                <a:solidFill>
                  <a:srgbClr val="2C4E8C"/>
                </a:solidFill>
              </a:rPr>
              <a:t>Cora dataset</a:t>
            </a:r>
            <a:endParaRPr lang="zh-CN" altLang="en-US" sz="1400" dirty="0"/>
          </a:p>
        </p:txBody>
      </p:sp>
      <p:sp>
        <p:nvSpPr>
          <p:cNvPr id="5" name="文本框 4"/>
          <p:cNvSpPr txBox="1"/>
          <p:nvPr/>
        </p:nvSpPr>
        <p:spPr>
          <a:xfrm>
            <a:off x="910590" y="1994177"/>
            <a:ext cx="2858497" cy="3291840"/>
          </a:xfrm>
          <a:prstGeom prst="rect">
            <a:avLst/>
          </a:prstGeom>
          <a:noFill/>
        </p:spPr>
        <p:txBody>
          <a:bodyPr wrap="square" rtlCol="0">
            <a:spAutoFit/>
          </a:bodyPr>
          <a:p>
            <a:pPr marL="342900" indent="-342900">
              <a:buFont typeface="+mj-lt"/>
              <a:buAutoNum type="arabicPeriod"/>
            </a:pPr>
            <a:r>
              <a:rPr lang="en-US" altLang="zh-CN" sz="1600" dirty="0" err="1">
                <a:latin typeface="Times New Roman" panose="02020603050405020304" charset="0"/>
                <a:cs typeface="Times New Roman" panose="02020603050405020304" charset="0"/>
              </a:rPr>
              <a:t>Neural_Networks</a:t>
            </a: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r>
              <a:rPr lang="en-US" altLang="zh-CN" sz="1600" dirty="0" err="1">
                <a:latin typeface="Times New Roman" panose="02020603050405020304" charset="0"/>
                <a:cs typeface="Times New Roman" panose="02020603050405020304" charset="0"/>
              </a:rPr>
              <a:t>Probabilistic_Methods</a:t>
            </a: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r>
              <a:rPr lang="en-US" altLang="zh-CN" sz="1600" dirty="0" err="1">
                <a:latin typeface="Times New Roman" panose="02020603050405020304" charset="0"/>
                <a:cs typeface="Times New Roman" panose="02020603050405020304" charset="0"/>
              </a:rPr>
              <a:t>Genetic_Algorithms</a:t>
            </a: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r>
              <a:rPr lang="en-US" altLang="zh-CN" sz="1600" dirty="0">
                <a:latin typeface="Times New Roman" panose="02020603050405020304" charset="0"/>
                <a:cs typeface="Times New Roman" panose="02020603050405020304" charset="0"/>
              </a:rPr>
              <a:t>Theory</a:t>
            </a: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r>
              <a:rPr lang="en-US" altLang="zh-CN" sz="1600" dirty="0" err="1">
                <a:latin typeface="Times New Roman" panose="02020603050405020304" charset="0"/>
                <a:cs typeface="Times New Roman" panose="02020603050405020304" charset="0"/>
              </a:rPr>
              <a:t>Case_Based</a:t>
            </a: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r>
              <a:rPr lang="en-US" altLang="zh-CN" sz="1600" dirty="0" err="1">
                <a:latin typeface="Times New Roman" panose="02020603050405020304" charset="0"/>
                <a:cs typeface="Times New Roman" panose="02020603050405020304" charset="0"/>
              </a:rPr>
              <a:t>Reinforcement_Learning</a:t>
            </a: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endParaRPr lang="en-US" altLang="zh-CN" sz="1600" dirty="0">
              <a:latin typeface="Times New Roman" panose="02020603050405020304" charset="0"/>
              <a:cs typeface="Times New Roman" panose="02020603050405020304" charset="0"/>
            </a:endParaRPr>
          </a:p>
          <a:p>
            <a:pPr marL="342900" indent="-342900">
              <a:buFont typeface="+mj-lt"/>
              <a:buAutoNum type="arabicPeriod"/>
            </a:pPr>
            <a:r>
              <a:rPr lang="en-US" altLang="zh-CN" sz="1600" dirty="0" err="1">
                <a:latin typeface="Times New Roman" panose="02020603050405020304" charset="0"/>
                <a:cs typeface="Times New Roman" panose="02020603050405020304" charset="0"/>
              </a:rPr>
              <a:t>Rule_Learning</a:t>
            </a:r>
            <a:endParaRPr lang="zh-CN" altLang="en-US" sz="1600" dirty="0">
              <a:latin typeface="Times New Roman" panose="02020603050405020304" charset="0"/>
              <a:cs typeface="Times New Roman" panose="0202060305040502030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2" name="图片 1" descr="visualisation"/>
          <p:cNvPicPr>
            <a:picLocks noChangeAspect="1"/>
          </p:cNvPicPr>
          <p:nvPr/>
        </p:nvPicPr>
        <p:blipFill>
          <a:blip r:embed="rId1"/>
          <a:stretch>
            <a:fillRect/>
          </a:stretch>
        </p:blipFill>
        <p:spPr>
          <a:xfrm>
            <a:off x="3450590" y="497840"/>
            <a:ext cx="6625590" cy="6433185"/>
          </a:xfrm>
          <a:prstGeom prst="rect">
            <a:avLst/>
          </a:prstGeom>
        </p:spPr>
      </p:pic>
      <p:sp>
        <p:nvSpPr>
          <p:cNvPr id="3" name="文本框 2" descr="7b0a202020202262756c6c6574223a20227b5c2263617465676f727949645c223a5c225c222c5c2274656d706c61746549645c223a32303233313634367d220a7d0a"/>
          <p:cNvSpPr txBox="1"/>
          <p:nvPr/>
        </p:nvSpPr>
        <p:spPr>
          <a:xfrm>
            <a:off x="466090" y="1408430"/>
            <a:ext cx="2055495" cy="460375"/>
          </a:xfrm>
          <a:prstGeom prst="rect">
            <a:avLst/>
          </a:prstGeom>
          <a:noFill/>
        </p:spPr>
        <p:txBody>
          <a:bodyPr wrap="square" rtlCol="0">
            <a:spAutoFit/>
          </a:bodyPr>
          <a:p>
            <a:pPr>
              <a:buBlip>
                <a:blip r:embed="rId2">
                  <a:extLst>
                    <a:ext uri="{96DAC541-7B7A-43D3-8B79-37D633B846F1}">
                      <asvg:svgBlip xmlns:asvg="http://schemas.microsoft.com/office/drawing/2016/SVG/main" r:embed="rId3"/>
                    </a:ext>
                  </a:extLst>
                </a:blip>
              </a:buBlip>
            </a:pPr>
            <a:r>
              <a:rPr lang="en-US" altLang="zh-CN" sz="2400" b="1">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图谱可视化</a:t>
            </a:r>
            <a:endParaRPr lang="zh-CN" alt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9" name="椭圆 28"/>
          <p:cNvSpPr>
            <a:spLocks noChangeAspect="1"/>
          </p:cNvSpPr>
          <p:nvPr/>
        </p:nvSpPr>
        <p:spPr>
          <a:xfrm>
            <a:off x="3812540" y="3956050"/>
            <a:ext cx="906145" cy="906145"/>
          </a:xfrm>
          <a:prstGeom prst="ellipse">
            <a:avLst/>
          </a:prstGeom>
          <a:solidFill>
            <a:srgbClr val="000000">
              <a:alpha val="0"/>
            </a:srgbClr>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2" name="图片 31" descr="visualisation"/>
          <p:cNvPicPr>
            <a:picLocks noChangeAspect="1"/>
          </p:cNvPicPr>
          <p:nvPr/>
        </p:nvPicPr>
        <p:blipFill>
          <a:blip r:embed="rId1"/>
          <a:srcRect l="6115" t="53756" r="80209" b="32159"/>
          <a:stretch>
            <a:fillRect/>
          </a:stretch>
        </p:blipFill>
        <p:spPr>
          <a:xfrm>
            <a:off x="418465" y="2835910"/>
            <a:ext cx="2533650" cy="2533650"/>
          </a:xfrm>
          <a:custGeom>
            <a:avLst/>
            <a:gdLst/>
            <a:ahLst/>
            <a:cxnLst>
              <a:cxn ang="3">
                <a:pos x="hc" y="t"/>
              </a:cxn>
              <a:cxn ang="cd2">
                <a:pos x="l" y="vc"/>
              </a:cxn>
              <a:cxn ang="cd4">
                <a:pos x="hc" y="b"/>
              </a:cxn>
              <a:cxn ang="0">
                <a:pos x="r" y="vc"/>
              </a:cxn>
            </a:cxnLst>
            <a:rect l="l" t="t" r="r" b="b"/>
            <a:pathLst>
              <a:path w="1427" h="1427">
                <a:moveTo>
                  <a:pt x="714" y="0"/>
                </a:moveTo>
                <a:cubicBezTo>
                  <a:pt x="1108" y="0"/>
                  <a:pt x="1427" y="319"/>
                  <a:pt x="1427" y="714"/>
                </a:cubicBezTo>
                <a:cubicBezTo>
                  <a:pt x="1427" y="1108"/>
                  <a:pt x="1108" y="1427"/>
                  <a:pt x="714" y="1427"/>
                </a:cubicBezTo>
                <a:cubicBezTo>
                  <a:pt x="319" y="1427"/>
                  <a:pt x="0" y="1108"/>
                  <a:pt x="0" y="714"/>
                </a:cubicBezTo>
                <a:cubicBezTo>
                  <a:pt x="0" y="319"/>
                  <a:pt x="319" y="0"/>
                  <a:pt x="714" y="0"/>
                </a:cubicBezTo>
                <a:close/>
              </a:path>
            </a:pathLst>
          </a:custGeom>
          <a:ln>
            <a:solidFill>
              <a:srgbClr val="FF0000"/>
            </a:solidFill>
          </a:ln>
        </p:spPr>
      </p:pic>
      <p:cxnSp>
        <p:nvCxnSpPr>
          <p:cNvPr id="34" name="直接连接符 33"/>
          <p:cNvCxnSpPr>
            <a:stCxn id="29" idx="0"/>
          </p:cNvCxnSpPr>
          <p:nvPr/>
        </p:nvCxnSpPr>
        <p:spPr>
          <a:xfrm flipH="1" flipV="1">
            <a:off x="2371090" y="3013075"/>
            <a:ext cx="1894840" cy="942975"/>
          </a:xfrm>
          <a:prstGeom prst="line">
            <a:avLst/>
          </a:prstGeom>
          <a:ln>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35" name="直接连接符 34"/>
          <p:cNvCxnSpPr>
            <a:stCxn id="29" idx="4"/>
          </p:cNvCxnSpPr>
          <p:nvPr/>
        </p:nvCxnSpPr>
        <p:spPr>
          <a:xfrm flipH="1">
            <a:off x="1951990" y="4862195"/>
            <a:ext cx="2313940" cy="494030"/>
          </a:xfrm>
          <a:prstGeom prst="line">
            <a:avLst/>
          </a:prstGeom>
          <a:ln>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36" name="文本框 35"/>
          <p:cNvSpPr txBox="1"/>
          <p:nvPr/>
        </p:nvSpPr>
        <p:spPr>
          <a:xfrm>
            <a:off x="9909810" y="1708150"/>
            <a:ext cx="1395730" cy="368300"/>
          </a:xfrm>
          <a:prstGeom prst="rect">
            <a:avLst/>
          </a:prstGeom>
          <a:noFill/>
        </p:spPr>
        <p:txBody>
          <a:bodyPr wrap="square" rtlCol="0">
            <a:spAutoFit/>
          </a:bodyPr>
          <a:p>
            <a:pPr indent="0">
              <a:buFont typeface="Wingdings" panose="05000000000000000000" charset="0"/>
              <a:buNone/>
            </a:pPr>
            <a:r>
              <a:rPr lang="zh-CN" altLang="en-US" b="1">
                <a:solidFill>
                  <a:schemeClr val="bg1"/>
                </a:solidFill>
              </a:rPr>
              <a:t>图谱的过滤</a:t>
            </a:r>
            <a:endParaRPr lang="zh-CN" altLang="en-US" b="1">
              <a:solidFill>
                <a:schemeClr val="bg1"/>
              </a:solidFill>
            </a:endParaRPr>
          </a:p>
        </p:txBody>
      </p:sp>
      <p:sp>
        <p:nvSpPr>
          <p:cNvPr id="38" name="文本框 37"/>
          <p:cNvSpPr txBox="1"/>
          <p:nvPr/>
        </p:nvSpPr>
        <p:spPr>
          <a:xfrm>
            <a:off x="1326515" y="5976620"/>
            <a:ext cx="2578735" cy="407670"/>
          </a:xfrm>
          <a:prstGeom prst="rect">
            <a:avLst/>
          </a:prstGeom>
          <a:noFill/>
        </p:spPr>
        <p:txBody>
          <a:bodyPr wrap="square" rtlCol="0">
            <a:noAutofit/>
          </a:bodyPr>
          <a:p>
            <a:r>
              <a:rPr lang="zh-CN" altLang="en-US"/>
              <a:t>复杂的多关系指向</a:t>
            </a:r>
            <a:r>
              <a:rPr lang="zh-CN" altLang="en-US"/>
              <a:t>问题</a:t>
            </a:r>
            <a:endParaRPr lang="zh-CN" altLang="en-US"/>
          </a:p>
          <a:p>
            <a:endParaRPr lang="zh-CN" altLang="en-US"/>
          </a:p>
        </p:txBody>
      </p:sp>
      <p:sp>
        <p:nvSpPr>
          <p:cNvPr id="39" name="文本框 38"/>
          <p:cNvSpPr txBox="1"/>
          <p:nvPr/>
        </p:nvSpPr>
        <p:spPr>
          <a:xfrm>
            <a:off x="4615180" y="6003290"/>
            <a:ext cx="968375" cy="368300"/>
          </a:xfrm>
          <a:prstGeom prst="rect">
            <a:avLst/>
          </a:prstGeom>
          <a:noFill/>
        </p:spPr>
        <p:txBody>
          <a:bodyPr wrap="square" rtlCol="0">
            <a:spAutoFit/>
          </a:bodyPr>
          <a:p>
            <a:r>
              <a:rPr lang="zh-CN" altLang="en-US"/>
              <a:t>准确率</a:t>
            </a:r>
            <a:endParaRPr lang="zh-CN" altLang="en-US"/>
          </a:p>
        </p:txBody>
      </p:sp>
      <p:grpSp>
        <p:nvGrpSpPr>
          <p:cNvPr id="215" name="组合 214"/>
          <p:cNvGrpSpPr/>
          <p:nvPr/>
        </p:nvGrpSpPr>
        <p:grpSpPr>
          <a:xfrm rot="5400000">
            <a:off x="4018864" y="5998146"/>
            <a:ext cx="466219" cy="390681"/>
            <a:chOff x="561100" y="9748335"/>
            <a:chExt cx="2375481" cy="1990600"/>
          </a:xfrm>
        </p:grpSpPr>
        <p:sp>
          <p:nvSpPr>
            <p:cNvPr id="216" name="右箭头 215"/>
            <p:cNvSpPr/>
            <p:nvPr/>
          </p:nvSpPr>
          <p:spPr>
            <a:xfrm rot="16200000">
              <a:off x="753541" y="9555894"/>
              <a:ext cx="1990600" cy="2375481"/>
            </a:xfrm>
            <a:prstGeom prst="rightArrow">
              <a:avLst/>
            </a:prstGeom>
            <a:solidFill>
              <a:srgbClr val="0432FF">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2400"/>
            </a:p>
          </p:txBody>
        </p:sp>
        <p:sp>
          <p:nvSpPr>
            <p:cNvPr id="217" name="右箭头 216"/>
            <p:cNvSpPr/>
            <p:nvPr/>
          </p:nvSpPr>
          <p:spPr>
            <a:xfrm rot="16200000">
              <a:off x="935937" y="9731589"/>
              <a:ext cx="1625809" cy="1940159"/>
            </a:xfrm>
            <a:prstGeom prst="rightArrow">
              <a:avLst/>
            </a:prstGeom>
            <a:gradFill flip="none" rotWithShape="1">
              <a:gsLst>
                <a:gs pos="0">
                  <a:schemeClr val="tx1">
                    <a:alpha val="0"/>
                  </a:schemeClr>
                </a:gs>
                <a:gs pos="100000">
                  <a:srgbClr val="00FDFF"/>
                </a:gs>
                <a:gs pos="23000">
                  <a:srgbClr val="0432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2400"/>
            </a:p>
          </p:txBody>
        </p:sp>
      </p:grpSp>
      <p:sp>
        <p:nvSpPr>
          <p:cNvPr id="40" name="椭圆形标注 39"/>
          <p:cNvSpPr/>
          <p:nvPr/>
        </p:nvSpPr>
        <p:spPr>
          <a:xfrm>
            <a:off x="10076180" y="1408430"/>
            <a:ext cx="1914525" cy="1057275"/>
          </a:xfrm>
          <a:prstGeom prst="wedgeEllipseCallout">
            <a:avLst>
              <a:gd name="adj1" fmla="val -59154"/>
              <a:gd name="adj2" fmla="val 57987"/>
            </a:avLst>
          </a:prstGeom>
          <a:gradFill>
            <a:gsLst>
              <a:gs pos="0">
                <a:schemeClr val="accent1">
                  <a:lumMod val="75000"/>
                </a:schemeClr>
              </a:gs>
              <a:gs pos="100000">
                <a:schemeClr val="bg1"/>
              </a:gs>
            </a:gsLst>
            <a:path path="shap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chemeClr val="tx1"/>
                </a:solidFill>
              </a:rPr>
              <a:t>图谱的过滤</a:t>
            </a:r>
            <a:endParaRPr lang="zh-CN" altLang="en-US" b="1">
              <a:solidFill>
                <a:schemeClr val="tx1"/>
              </a:solidFill>
            </a:endParaRPr>
          </a:p>
        </p:txBody>
      </p:sp>
      <p:sp>
        <p:nvSpPr>
          <p:cNvPr id="41" name="文本框 40"/>
          <p:cNvSpPr txBox="1"/>
          <p:nvPr/>
        </p:nvSpPr>
        <p:spPr>
          <a:xfrm>
            <a:off x="9825355" y="6003290"/>
            <a:ext cx="1565275" cy="460375"/>
          </a:xfrm>
          <a:prstGeom prst="rect">
            <a:avLst/>
          </a:prstGeom>
          <a:noFill/>
        </p:spPr>
        <p:txBody>
          <a:bodyPr wrap="square" rtlCol="0">
            <a:spAutoFit/>
          </a:bodyPr>
          <a:p>
            <a:r>
              <a:rPr lang="zh-CN" altLang="en-US" sz="2400" b="1">
                <a:gradFill>
                  <a:gsLst>
                    <a:gs pos="50000">
                      <a:schemeClr val="accent1"/>
                    </a:gs>
                    <a:gs pos="0">
                      <a:schemeClr val="accent1">
                        <a:lumMod val="25000"/>
                        <a:lumOff val="75000"/>
                      </a:schemeClr>
                    </a:gs>
                    <a:gs pos="100000">
                      <a:schemeClr val="accent1">
                        <a:lumMod val="85000"/>
                      </a:schemeClr>
                    </a:gs>
                  </a:gsLst>
                  <a:lin ang="5400000" scaled="1"/>
                </a:gradFill>
              </a:rPr>
              <a:t>数据量大</a:t>
            </a:r>
            <a:endParaRPr lang="zh-CN" altLang="en-US" sz="2400" b="1">
              <a:gradFill>
                <a:gsLst>
                  <a:gs pos="50000">
                    <a:schemeClr val="accent1"/>
                  </a:gs>
                  <a:gs pos="0">
                    <a:schemeClr val="accent1">
                      <a:lumMod val="25000"/>
                      <a:lumOff val="75000"/>
                    </a:schemeClr>
                  </a:gs>
                  <a:gs pos="100000">
                    <a:schemeClr val="accent1">
                      <a:lumMod val="85000"/>
                    </a:schemeClr>
                  </a:gs>
                </a:gsLst>
                <a:lin ang="5400000" scaled="1"/>
              </a:gradFill>
            </a:endParaRPr>
          </a:p>
        </p:txBody>
      </p:sp>
      <p:grpSp>
        <p:nvGrpSpPr>
          <p:cNvPr id="42" name="组合 41"/>
          <p:cNvGrpSpPr/>
          <p:nvPr/>
        </p:nvGrpSpPr>
        <p:grpSpPr>
          <a:xfrm rot="5400000">
            <a:off x="9079814" y="6077521"/>
            <a:ext cx="466219" cy="390681"/>
            <a:chOff x="561100" y="9748335"/>
            <a:chExt cx="2375481" cy="1990600"/>
          </a:xfrm>
        </p:grpSpPr>
        <p:sp>
          <p:nvSpPr>
            <p:cNvPr id="43" name="右箭头 42"/>
            <p:cNvSpPr/>
            <p:nvPr/>
          </p:nvSpPr>
          <p:spPr>
            <a:xfrm rot="16200000">
              <a:off x="753541" y="9555894"/>
              <a:ext cx="1990600" cy="2375481"/>
            </a:xfrm>
            <a:prstGeom prst="rightArrow">
              <a:avLst/>
            </a:prstGeom>
            <a:solidFill>
              <a:srgbClr val="0432FF">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2400"/>
            </a:p>
          </p:txBody>
        </p:sp>
        <p:sp>
          <p:nvSpPr>
            <p:cNvPr id="44" name="右箭头 43"/>
            <p:cNvSpPr/>
            <p:nvPr/>
          </p:nvSpPr>
          <p:spPr>
            <a:xfrm rot="16200000">
              <a:off x="935937" y="9731589"/>
              <a:ext cx="1625809" cy="1940159"/>
            </a:xfrm>
            <a:prstGeom prst="rightArrow">
              <a:avLst/>
            </a:prstGeom>
            <a:gradFill flip="none" rotWithShape="1">
              <a:gsLst>
                <a:gs pos="0">
                  <a:schemeClr val="tx1">
                    <a:alpha val="0"/>
                  </a:schemeClr>
                </a:gs>
                <a:gs pos="100000">
                  <a:srgbClr val="00FDFF"/>
                </a:gs>
                <a:gs pos="23000">
                  <a:srgbClr val="0432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2400"/>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5" name="图片 4"/>
          <p:cNvPicPr>
            <a:picLocks noChangeAspect="1"/>
          </p:cNvPicPr>
          <p:nvPr/>
        </p:nvPicPr>
        <p:blipFill>
          <a:blip r:embed="rId1"/>
          <a:stretch>
            <a:fillRect/>
          </a:stretch>
        </p:blipFill>
        <p:spPr>
          <a:xfrm>
            <a:off x="3046095" y="1200785"/>
            <a:ext cx="8684260" cy="5178425"/>
          </a:xfrm>
          <a:prstGeom prst="rect">
            <a:avLst/>
          </a:prstGeom>
        </p:spPr>
      </p:pic>
      <p:sp>
        <p:nvSpPr>
          <p:cNvPr id="97" name="任意形状 96"/>
          <p:cNvSpPr/>
          <p:nvPr/>
        </p:nvSpPr>
        <p:spPr>
          <a:xfrm rot="5400000">
            <a:off x="234711" y="1587648"/>
            <a:ext cx="406383" cy="419704"/>
          </a:xfrm>
          <a:custGeom>
            <a:avLst/>
            <a:gdLst>
              <a:gd name="connsiteX0" fmla="*/ 7381 w 699656"/>
              <a:gd name="connsiteY0" fmla="*/ 722591 h 722591"/>
              <a:gd name="connsiteX1" fmla="*/ 353519 w 699656"/>
              <a:gd name="connsiteY1" fmla="*/ 301056 h 722591"/>
              <a:gd name="connsiteX2" fmla="*/ 699656 w 699656"/>
              <a:gd name="connsiteY2" fmla="*/ 722591 h 722591"/>
              <a:gd name="connsiteX3" fmla="*/ 528936 w 699656"/>
              <a:gd name="connsiteY3" fmla="*/ 722591 h 722591"/>
              <a:gd name="connsiteX4" fmla="*/ 355867 w 699656"/>
              <a:gd name="connsiteY4" fmla="*/ 511823 h 722591"/>
              <a:gd name="connsiteX5" fmla="*/ 182798 w 699656"/>
              <a:gd name="connsiteY5" fmla="*/ 722591 h 722591"/>
              <a:gd name="connsiteX6" fmla="*/ 0 w 699656"/>
              <a:gd name="connsiteY6" fmla="*/ 421535 h 722591"/>
              <a:gd name="connsiteX7" fmla="*/ 346138 w 699656"/>
              <a:gd name="connsiteY7" fmla="*/ 0 h 722591"/>
              <a:gd name="connsiteX8" fmla="*/ 692275 w 699656"/>
              <a:gd name="connsiteY8" fmla="*/ 421535 h 722591"/>
              <a:gd name="connsiteX9" fmla="*/ 521555 w 699656"/>
              <a:gd name="connsiteY9" fmla="*/ 421535 h 722591"/>
              <a:gd name="connsiteX10" fmla="*/ 348486 w 699656"/>
              <a:gd name="connsiteY10" fmla="*/ 210767 h 722591"/>
              <a:gd name="connsiteX11" fmla="*/ 175417 w 699656"/>
              <a:gd name="connsiteY11" fmla="*/ 421535 h 7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9656" h="722591">
                <a:moveTo>
                  <a:pt x="7381" y="722591"/>
                </a:moveTo>
                <a:lnTo>
                  <a:pt x="353519" y="301056"/>
                </a:lnTo>
                <a:lnTo>
                  <a:pt x="699656" y="722591"/>
                </a:lnTo>
                <a:lnTo>
                  <a:pt x="528936" y="722591"/>
                </a:lnTo>
                <a:lnTo>
                  <a:pt x="355867" y="511823"/>
                </a:lnTo>
                <a:lnTo>
                  <a:pt x="182798" y="722591"/>
                </a:lnTo>
                <a:close/>
                <a:moveTo>
                  <a:pt x="0" y="421535"/>
                </a:moveTo>
                <a:lnTo>
                  <a:pt x="346138" y="0"/>
                </a:lnTo>
                <a:lnTo>
                  <a:pt x="692275" y="421535"/>
                </a:lnTo>
                <a:lnTo>
                  <a:pt x="521555" y="421535"/>
                </a:lnTo>
                <a:lnTo>
                  <a:pt x="348486" y="210767"/>
                </a:lnTo>
                <a:lnTo>
                  <a:pt x="175417" y="421535"/>
                </a:lnTo>
                <a:close/>
              </a:path>
            </a:pathLst>
          </a:custGeom>
          <a:gradFill flip="none" rotWithShape="1">
            <a:gsLst>
              <a:gs pos="0">
                <a:schemeClr val="bg1">
                  <a:alpha val="0"/>
                </a:schemeClr>
              </a:gs>
              <a:gs pos="100000">
                <a:srgbClr val="FF897F"/>
              </a:gs>
              <a:gs pos="62000">
                <a:srgbClr val="F49FAC">
                  <a:alpha val="90332"/>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sp>
        <p:nvSpPr>
          <p:cNvPr id="13" name="任意形状 96"/>
          <p:cNvSpPr/>
          <p:nvPr/>
        </p:nvSpPr>
        <p:spPr>
          <a:xfrm rot="5400000">
            <a:off x="209311" y="4210198"/>
            <a:ext cx="406383" cy="419704"/>
          </a:xfrm>
          <a:custGeom>
            <a:avLst/>
            <a:gdLst>
              <a:gd name="connsiteX0" fmla="*/ 7381 w 699656"/>
              <a:gd name="connsiteY0" fmla="*/ 722591 h 722591"/>
              <a:gd name="connsiteX1" fmla="*/ 353519 w 699656"/>
              <a:gd name="connsiteY1" fmla="*/ 301056 h 722591"/>
              <a:gd name="connsiteX2" fmla="*/ 699656 w 699656"/>
              <a:gd name="connsiteY2" fmla="*/ 722591 h 722591"/>
              <a:gd name="connsiteX3" fmla="*/ 528936 w 699656"/>
              <a:gd name="connsiteY3" fmla="*/ 722591 h 722591"/>
              <a:gd name="connsiteX4" fmla="*/ 355867 w 699656"/>
              <a:gd name="connsiteY4" fmla="*/ 511823 h 722591"/>
              <a:gd name="connsiteX5" fmla="*/ 182798 w 699656"/>
              <a:gd name="connsiteY5" fmla="*/ 722591 h 722591"/>
              <a:gd name="connsiteX6" fmla="*/ 0 w 699656"/>
              <a:gd name="connsiteY6" fmla="*/ 421535 h 722591"/>
              <a:gd name="connsiteX7" fmla="*/ 346138 w 699656"/>
              <a:gd name="connsiteY7" fmla="*/ 0 h 722591"/>
              <a:gd name="connsiteX8" fmla="*/ 692275 w 699656"/>
              <a:gd name="connsiteY8" fmla="*/ 421535 h 722591"/>
              <a:gd name="connsiteX9" fmla="*/ 521555 w 699656"/>
              <a:gd name="connsiteY9" fmla="*/ 421535 h 722591"/>
              <a:gd name="connsiteX10" fmla="*/ 348486 w 699656"/>
              <a:gd name="connsiteY10" fmla="*/ 210767 h 722591"/>
              <a:gd name="connsiteX11" fmla="*/ 175417 w 699656"/>
              <a:gd name="connsiteY11" fmla="*/ 421535 h 7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9656" h="722591">
                <a:moveTo>
                  <a:pt x="7381" y="722591"/>
                </a:moveTo>
                <a:lnTo>
                  <a:pt x="353519" y="301056"/>
                </a:lnTo>
                <a:lnTo>
                  <a:pt x="699656" y="722591"/>
                </a:lnTo>
                <a:lnTo>
                  <a:pt x="528936" y="722591"/>
                </a:lnTo>
                <a:lnTo>
                  <a:pt x="355867" y="511823"/>
                </a:lnTo>
                <a:lnTo>
                  <a:pt x="182798" y="722591"/>
                </a:lnTo>
                <a:close/>
                <a:moveTo>
                  <a:pt x="0" y="421535"/>
                </a:moveTo>
                <a:lnTo>
                  <a:pt x="346138" y="0"/>
                </a:lnTo>
                <a:lnTo>
                  <a:pt x="692275" y="421535"/>
                </a:lnTo>
                <a:lnTo>
                  <a:pt x="521555" y="421535"/>
                </a:lnTo>
                <a:lnTo>
                  <a:pt x="348486" y="210767"/>
                </a:lnTo>
                <a:lnTo>
                  <a:pt x="175417" y="421535"/>
                </a:lnTo>
                <a:close/>
              </a:path>
            </a:pathLst>
          </a:custGeom>
          <a:gradFill flip="none" rotWithShape="1">
            <a:gsLst>
              <a:gs pos="0">
                <a:schemeClr val="bg1">
                  <a:alpha val="0"/>
                </a:schemeClr>
              </a:gs>
              <a:gs pos="100000">
                <a:srgbClr val="FF897F"/>
              </a:gs>
              <a:gs pos="62000">
                <a:srgbClr val="F49FAC">
                  <a:alpha val="90332"/>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sp>
        <p:nvSpPr>
          <p:cNvPr id="14" name="文本框 13"/>
          <p:cNvSpPr txBox="1"/>
          <p:nvPr/>
        </p:nvSpPr>
        <p:spPr>
          <a:xfrm>
            <a:off x="638175" y="1632585"/>
            <a:ext cx="1854835" cy="368300"/>
          </a:xfrm>
          <a:prstGeom prst="rect">
            <a:avLst/>
          </a:prstGeom>
          <a:noFill/>
        </p:spPr>
        <p:txBody>
          <a:bodyPr wrap="square" rtlCol="0">
            <a:spAutoFit/>
          </a:bodyPr>
          <a:p>
            <a:r>
              <a:rPr lang="zh-CN" altLang="en-US" b="1">
                <a:solidFill>
                  <a:srgbClr val="1C3D6A"/>
                </a:solidFill>
                <a:uFillTx/>
                <a:latin typeface="Times New Roman" panose="02020603050405020304" charset="0"/>
                <a:ea typeface="微软雅黑" panose="020B0503020204020204" charset="-122"/>
              </a:rPr>
              <a:t>目标</a:t>
            </a:r>
            <a:r>
              <a:rPr lang="en-US" altLang="zh-CN" b="1">
                <a:solidFill>
                  <a:srgbClr val="1C3D6A"/>
                </a:solidFill>
                <a:uFillTx/>
                <a:latin typeface="Times New Roman" panose="02020603050405020304" charset="0"/>
                <a:ea typeface="微软雅黑" panose="020B0503020204020204" charset="-122"/>
              </a:rPr>
              <a:t>1: </a:t>
            </a:r>
            <a:r>
              <a:rPr lang="zh-CN" altLang="en-US" b="1">
                <a:solidFill>
                  <a:srgbClr val="1C3D6A"/>
                </a:solidFill>
                <a:uFillTx/>
                <a:latin typeface="Times New Roman" panose="02020603050405020304" charset="0"/>
                <a:ea typeface="微软雅黑" panose="020B0503020204020204" charset="-122"/>
              </a:rPr>
              <a:t>指标</a:t>
            </a:r>
            <a:r>
              <a:rPr lang="zh-CN" altLang="en-US" b="1">
                <a:solidFill>
                  <a:srgbClr val="1C3D6A"/>
                </a:solidFill>
                <a:uFillTx/>
                <a:latin typeface="Times New Roman" panose="02020603050405020304" charset="0"/>
                <a:ea typeface="微软雅黑" panose="020B0503020204020204" charset="-122"/>
              </a:rPr>
              <a:t>识别</a:t>
            </a:r>
            <a:endParaRPr lang="zh-CN" altLang="en-US" b="1">
              <a:solidFill>
                <a:srgbClr val="1C3D6A"/>
              </a:solidFill>
              <a:uFillTx/>
              <a:latin typeface="Times New Roman" panose="02020603050405020304" charset="0"/>
              <a:ea typeface="微软雅黑" panose="020B0503020204020204" charset="-122"/>
            </a:endParaRPr>
          </a:p>
        </p:txBody>
      </p:sp>
      <p:sp>
        <p:nvSpPr>
          <p:cNvPr id="15" name="文本框 14"/>
          <p:cNvSpPr txBox="1"/>
          <p:nvPr/>
        </p:nvSpPr>
        <p:spPr>
          <a:xfrm>
            <a:off x="622300" y="4217035"/>
            <a:ext cx="843280" cy="368300"/>
          </a:xfrm>
          <a:prstGeom prst="rect">
            <a:avLst/>
          </a:prstGeom>
          <a:noFill/>
        </p:spPr>
        <p:txBody>
          <a:bodyPr wrap="square" rtlCol="0">
            <a:spAutoFit/>
          </a:bodyPr>
          <a:p>
            <a:r>
              <a:rPr lang="zh-CN" altLang="en-US" b="1">
                <a:solidFill>
                  <a:srgbClr val="1C3D6A"/>
                </a:solidFill>
                <a:uFillTx/>
                <a:latin typeface="Times New Roman" panose="02020603050405020304" charset="0"/>
                <a:ea typeface="微软雅黑" panose="020B0503020204020204" charset="-122"/>
              </a:rPr>
              <a:t>目标</a:t>
            </a:r>
            <a:r>
              <a:rPr lang="en-US" altLang="zh-CN" b="1">
                <a:solidFill>
                  <a:srgbClr val="1C3D6A"/>
                </a:solidFill>
                <a:uFillTx/>
                <a:latin typeface="Times New Roman" panose="02020603050405020304" charset="0"/>
                <a:ea typeface="微软雅黑" panose="020B0503020204020204" charset="-122"/>
              </a:rPr>
              <a:t>2:</a:t>
            </a:r>
            <a:endParaRPr lang="en-US" altLang="zh-CN" b="1">
              <a:solidFill>
                <a:srgbClr val="1C3D6A"/>
              </a:solidFill>
              <a:uFillTx/>
              <a:latin typeface="Times New Roman" panose="02020603050405020304" charset="0"/>
              <a:ea typeface="微软雅黑" panose="020B0503020204020204" charset="-122"/>
            </a:endParaRPr>
          </a:p>
        </p:txBody>
      </p:sp>
      <p:sp>
        <p:nvSpPr>
          <p:cNvPr id="16" name="文本框 15"/>
          <p:cNvSpPr txBox="1"/>
          <p:nvPr/>
        </p:nvSpPr>
        <p:spPr>
          <a:xfrm>
            <a:off x="622300" y="4704080"/>
            <a:ext cx="1962785" cy="837565"/>
          </a:xfrm>
          <a:prstGeom prst="rect">
            <a:avLst/>
          </a:prstGeom>
          <a:noFill/>
        </p:spPr>
        <p:txBody>
          <a:bodyPr wrap="square" rtlCol="0">
            <a:noAutofit/>
          </a:bodyPr>
          <a:p>
            <a:r>
              <a:rPr lang="zh-CN" altLang="en-US"/>
              <a:t>预训练</a:t>
            </a:r>
            <a:r>
              <a:rPr lang="en-US" altLang="zh-CN"/>
              <a:t>+</a:t>
            </a:r>
            <a:r>
              <a:rPr lang="zh-CN" altLang="en-US"/>
              <a:t>微调</a:t>
            </a:r>
            <a:r>
              <a:rPr lang="en-US" altLang="zh-CN"/>
              <a:t>+LLM</a:t>
            </a:r>
            <a:endParaRPr lang="en-US" altLang="zh-CN"/>
          </a:p>
          <a:p>
            <a:endParaRPr lang="en-US" altLang="zh-CN"/>
          </a:p>
          <a:p>
            <a:r>
              <a:rPr lang="en-US" altLang="zh-CN" b="1">
                <a:latin typeface="Times New Roman" panose="02020603050405020304" charset="0"/>
                <a:cs typeface="Times New Roman" panose="02020603050405020304" charset="0"/>
              </a:rPr>
              <a:t>3</a:t>
            </a:r>
            <a:r>
              <a:rPr lang="zh-CN" altLang="en-US" b="1"/>
              <a:t>个大的模型</a:t>
            </a:r>
            <a:endParaRPr lang="zh-CN" altLang="en-US" b="1"/>
          </a:p>
        </p:txBody>
      </p:sp>
      <p:sp>
        <p:nvSpPr>
          <p:cNvPr id="17" name="文本框 16"/>
          <p:cNvSpPr txBox="1"/>
          <p:nvPr/>
        </p:nvSpPr>
        <p:spPr>
          <a:xfrm>
            <a:off x="638175" y="2000885"/>
            <a:ext cx="1748155" cy="1337310"/>
          </a:xfrm>
          <a:prstGeom prst="rect">
            <a:avLst/>
          </a:prstGeom>
          <a:noFill/>
        </p:spPr>
        <p:txBody>
          <a:bodyPr wrap="square" rtlCol="0">
            <a:noAutofit/>
          </a:bodyPr>
          <a:p>
            <a:pPr>
              <a:lnSpc>
                <a:spcPct val="150000"/>
              </a:lnSpc>
            </a:pPr>
            <a:r>
              <a:rPr lang="zh-CN" altLang="en-US" u="sng">
                <a:solidFill>
                  <a:schemeClr val="accent6">
                    <a:lumMod val="75000"/>
                  </a:schemeClr>
                </a:solidFill>
              </a:rPr>
              <a:t>特征识别</a:t>
            </a:r>
            <a:r>
              <a:rPr lang="en-US" altLang="zh-CN">
                <a:solidFill>
                  <a:schemeClr val="accent6">
                    <a:lumMod val="75000"/>
                  </a:schemeClr>
                </a:solidFill>
              </a:rPr>
              <a:t>+</a:t>
            </a:r>
            <a:r>
              <a:rPr lang="zh-CN" altLang="en-US" u="sng">
                <a:solidFill>
                  <a:schemeClr val="accent6">
                    <a:lumMod val="75000"/>
                  </a:schemeClr>
                </a:solidFill>
              </a:rPr>
              <a:t>多维度创新性计算</a:t>
            </a:r>
            <a:r>
              <a:rPr lang="en-US" altLang="zh-CN">
                <a:solidFill>
                  <a:schemeClr val="accent6">
                    <a:lumMod val="75000"/>
                  </a:schemeClr>
                </a:solidFill>
              </a:rPr>
              <a:t>+</a:t>
            </a:r>
            <a:r>
              <a:rPr lang="zh-CN" altLang="en-US" u="sng">
                <a:solidFill>
                  <a:schemeClr val="accent6">
                    <a:lumMod val="75000"/>
                  </a:schemeClr>
                </a:solidFill>
              </a:rPr>
              <a:t>产品提升策略</a:t>
            </a:r>
            <a:endParaRPr lang="zh-CN" altLang="en-US" u="sng">
              <a:solidFill>
                <a:schemeClr val="accent6">
                  <a:lumMod val="75000"/>
                </a:schemeClr>
              </a:solidFill>
            </a:endParaRPr>
          </a:p>
        </p:txBody>
      </p:sp>
      <p:sp>
        <p:nvSpPr>
          <p:cNvPr id="104" name="Freeform 20"/>
          <p:cNvSpPr/>
          <p:nvPr/>
        </p:nvSpPr>
        <p:spPr bwMode="auto">
          <a:xfrm rot="5400000">
            <a:off x="2430795" y="2488205"/>
            <a:ext cx="411158" cy="398099"/>
          </a:xfrm>
          <a:custGeom>
            <a:avLst/>
            <a:gdLst/>
            <a:ahLst/>
            <a:cxnLst>
              <a:cxn ang="0">
                <a:pos x="0" y="192"/>
              </a:cxn>
              <a:cxn ang="0">
                <a:pos x="0" y="168"/>
              </a:cxn>
              <a:cxn ang="0">
                <a:pos x="0" y="50"/>
              </a:cxn>
              <a:cxn ang="0">
                <a:pos x="0" y="9"/>
              </a:cxn>
              <a:cxn ang="0">
                <a:pos x="0" y="0"/>
              </a:cxn>
              <a:cxn ang="0">
                <a:pos x="0" y="0"/>
              </a:cxn>
              <a:cxn ang="0">
                <a:pos x="0" y="0"/>
              </a:cxn>
              <a:cxn ang="0">
                <a:pos x="186" y="184"/>
              </a:cxn>
              <a:cxn ang="0">
                <a:pos x="227" y="184"/>
              </a:cxn>
              <a:cxn ang="0">
                <a:pos x="413" y="0"/>
              </a:cxn>
              <a:cxn ang="0">
                <a:pos x="413" y="0"/>
              </a:cxn>
              <a:cxn ang="0">
                <a:pos x="413" y="0"/>
              </a:cxn>
              <a:cxn ang="0">
                <a:pos x="413" y="9"/>
              </a:cxn>
              <a:cxn ang="0">
                <a:pos x="413" y="50"/>
              </a:cxn>
              <a:cxn ang="0">
                <a:pos x="413" y="168"/>
              </a:cxn>
              <a:cxn ang="0">
                <a:pos x="413" y="193"/>
              </a:cxn>
              <a:cxn ang="0">
                <a:pos x="413" y="194"/>
              </a:cxn>
              <a:cxn ang="0">
                <a:pos x="411" y="196"/>
              </a:cxn>
              <a:cxn ang="0">
                <a:pos x="395" y="211"/>
              </a:cxn>
              <a:cxn ang="0">
                <a:pos x="231" y="376"/>
              </a:cxn>
              <a:cxn ang="0">
                <a:pos x="209" y="397"/>
              </a:cxn>
              <a:cxn ang="0">
                <a:pos x="207" y="400"/>
              </a:cxn>
              <a:cxn ang="0">
                <a:pos x="204" y="397"/>
              </a:cxn>
              <a:cxn ang="0">
                <a:pos x="182" y="376"/>
              </a:cxn>
              <a:cxn ang="0">
                <a:pos x="18" y="211"/>
              </a:cxn>
              <a:cxn ang="0">
                <a:pos x="7" y="200"/>
              </a:cxn>
              <a:cxn ang="0">
                <a:pos x="0" y="194"/>
              </a:cxn>
              <a:cxn ang="0">
                <a:pos x="0" y="192"/>
              </a:cxn>
            </a:cxnLst>
            <a:rect l="0" t="0" r="r" b="b"/>
            <a:pathLst>
              <a:path w="413" h="400">
                <a:moveTo>
                  <a:pt x="0" y="192"/>
                </a:moveTo>
                <a:cubicBezTo>
                  <a:pt x="0" y="168"/>
                  <a:pt x="0" y="168"/>
                  <a:pt x="0" y="168"/>
                </a:cubicBezTo>
                <a:cubicBezTo>
                  <a:pt x="0" y="50"/>
                  <a:pt x="0" y="50"/>
                  <a:pt x="0" y="50"/>
                </a:cubicBezTo>
                <a:cubicBezTo>
                  <a:pt x="0" y="9"/>
                  <a:pt x="0" y="9"/>
                  <a:pt x="0" y="9"/>
                </a:cubicBezTo>
                <a:cubicBezTo>
                  <a:pt x="0" y="0"/>
                  <a:pt x="0" y="0"/>
                  <a:pt x="0" y="0"/>
                </a:cubicBezTo>
                <a:cubicBezTo>
                  <a:pt x="0" y="0"/>
                  <a:pt x="0" y="0"/>
                  <a:pt x="0" y="0"/>
                </a:cubicBezTo>
                <a:cubicBezTo>
                  <a:pt x="0" y="0"/>
                  <a:pt x="0" y="0"/>
                  <a:pt x="0" y="0"/>
                </a:cubicBezTo>
                <a:cubicBezTo>
                  <a:pt x="186" y="184"/>
                  <a:pt x="186" y="184"/>
                  <a:pt x="186" y="184"/>
                </a:cubicBezTo>
                <a:cubicBezTo>
                  <a:pt x="197" y="195"/>
                  <a:pt x="216" y="195"/>
                  <a:pt x="227" y="184"/>
                </a:cubicBezTo>
                <a:cubicBezTo>
                  <a:pt x="413" y="0"/>
                  <a:pt x="413" y="0"/>
                  <a:pt x="413" y="0"/>
                </a:cubicBezTo>
                <a:cubicBezTo>
                  <a:pt x="413" y="0"/>
                  <a:pt x="413" y="0"/>
                  <a:pt x="413" y="0"/>
                </a:cubicBezTo>
                <a:cubicBezTo>
                  <a:pt x="413" y="0"/>
                  <a:pt x="413" y="0"/>
                  <a:pt x="413" y="0"/>
                </a:cubicBezTo>
                <a:cubicBezTo>
                  <a:pt x="413" y="9"/>
                  <a:pt x="413" y="9"/>
                  <a:pt x="413" y="9"/>
                </a:cubicBezTo>
                <a:cubicBezTo>
                  <a:pt x="413" y="50"/>
                  <a:pt x="413" y="50"/>
                  <a:pt x="413" y="50"/>
                </a:cubicBezTo>
                <a:cubicBezTo>
                  <a:pt x="413" y="168"/>
                  <a:pt x="413" y="168"/>
                  <a:pt x="413" y="168"/>
                </a:cubicBezTo>
                <a:cubicBezTo>
                  <a:pt x="413" y="193"/>
                  <a:pt x="413" y="193"/>
                  <a:pt x="413" y="193"/>
                </a:cubicBezTo>
                <a:cubicBezTo>
                  <a:pt x="413" y="194"/>
                  <a:pt x="413" y="194"/>
                  <a:pt x="413" y="194"/>
                </a:cubicBezTo>
                <a:cubicBezTo>
                  <a:pt x="411" y="196"/>
                  <a:pt x="411" y="196"/>
                  <a:pt x="411" y="196"/>
                </a:cubicBezTo>
                <a:cubicBezTo>
                  <a:pt x="395" y="211"/>
                  <a:pt x="395" y="211"/>
                  <a:pt x="395" y="211"/>
                </a:cubicBezTo>
                <a:cubicBezTo>
                  <a:pt x="231" y="376"/>
                  <a:pt x="231" y="376"/>
                  <a:pt x="231" y="376"/>
                </a:cubicBezTo>
                <a:cubicBezTo>
                  <a:pt x="223" y="384"/>
                  <a:pt x="213" y="393"/>
                  <a:pt x="209" y="397"/>
                </a:cubicBezTo>
                <a:cubicBezTo>
                  <a:pt x="208" y="398"/>
                  <a:pt x="207" y="399"/>
                  <a:pt x="207" y="400"/>
                </a:cubicBezTo>
                <a:cubicBezTo>
                  <a:pt x="206" y="399"/>
                  <a:pt x="205" y="398"/>
                  <a:pt x="204" y="397"/>
                </a:cubicBezTo>
                <a:cubicBezTo>
                  <a:pt x="200" y="393"/>
                  <a:pt x="190" y="384"/>
                  <a:pt x="182" y="376"/>
                </a:cubicBezTo>
                <a:cubicBezTo>
                  <a:pt x="18" y="211"/>
                  <a:pt x="18" y="211"/>
                  <a:pt x="18" y="211"/>
                </a:cubicBezTo>
                <a:cubicBezTo>
                  <a:pt x="7" y="200"/>
                  <a:pt x="7" y="200"/>
                  <a:pt x="7" y="200"/>
                </a:cubicBezTo>
                <a:cubicBezTo>
                  <a:pt x="0" y="194"/>
                  <a:pt x="0" y="194"/>
                  <a:pt x="0" y="194"/>
                </a:cubicBezTo>
                <a:cubicBezTo>
                  <a:pt x="0" y="192"/>
                  <a:pt x="0" y="192"/>
                  <a:pt x="0" y="192"/>
                </a:cubicBezTo>
              </a:path>
            </a:pathLst>
          </a:custGeom>
          <a:gradFill flip="none" rotWithShape="1">
            <a:gsLst>
              <a:gs pos="0">
                <a:schemeClr val="bg1">
                  <a:alpha val="0"/>
                </a:schemeClr>
              </a:gs>
              <a:gs pos="100000">
                <a:srgbClr val="3B70B3"/>
              </a:gs>
              <a:gs pos="62000">
                <a:srgbClr val="3B70B3"/>
              </a:gs>
            </a:gsLst>
            <a:lin ang="18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sp>
        <p:nvSpPr>
          <p:cNvPr id="20" name="Freeform 20"/>
          <p:cNvSpPr/>
          <p:nvPr/>
        </p:nvSpPr>
        <p:spPr bwMode="auto">
          <a:xfrm rot="5400000">
            <a:off x="2430795" y="4716420"/>
            <a:ext cx="411158" cy="398099"/>
          </a:xfrm>
          <a:custGeom>
            <a:avLst/>
            <a:gdLst/>
            <a:ahLst/>
            <a:cxnLst>
              <a:cxn ang="0">
                <a:pos x="0" y="192"/>
              </a:cxn>
              <a:cxn ang="0">
                <a:pos x="0" y="168"/>
              </a:cxn>
              <a:cxn ang="0">
                <a:pos x="0" y="50"/>
              </a:cxn>
              <a:cxn ang="0">
                <a:pos x="0" y="9"/>
              </a:cxn>
              <a:cxn ang="0">
                <a:pos x="0" y="0"/>
              </a:cxn>
              <a:cxn ang="0">
                <a:pos x="0" y="0"/>
              </a:cxn>
              <a:cxn ang="0">
                <a:pos x="0" y="0"/>
              </a:cxn>
              <a:cxn ang="0">
                <a:pos x="186" y="184"/>
              </a:cxn>
              <a:cxn ang="0">
                <a:pos x="227" y="184"/>
              </a:cxn>
              <a:cxn ang="0">
                <a:pos x="413" y="0"/>
              </a:cxn>
              <a:cxn ang="0">
                <a:pos x="413" y="0"/>
              </a:cxn>
              <a:cxn ang="0">
                <a:pos x="413" y="0"/>
              </a:cxn>
              <a:cxn ang="0">
                <a:pos x="413" y="9"/>
              </a:cxn>
              <a:cxn ang="0">
                <a:pos x="413" y="50"/>
              </a:cxn>
              <a:cxn ang="0">
                <a:pos x="413" y="168"/>
              </a:cxn>
              <a:cxn ang="0">
                <a:pos x="413" y="193"/>
              </a:cxn>
              <a:cxn ang="0">
                <a:pos x="413" y="194"/>
              </a:cxn>
              <a:cxn ang="0">
                <a:pos x="411" y="196"/>
              </a:cxn>
              <a:cxn ang="0">
                <a:pos x="395" y="211"/>
              </a:cxn>
              <a:cxn ang="0">
                <a:pos x="231" y="376"/>
              </a:cxn>
              <a:cxn ang="0">
                <a:pos x="209" y="397"/>
              </a:cxn>
              <a:cxn ang="0">
                <a:pos x="207" y="400"/>
              </a:cxn>
              <a:cxn ang="0">
                <a:pos x="204" y="397"/>
              </a:cxn>
              <a:cxn ang="0">
                <a:pos x="182" y="376"/>
              </a:cxn>
              <a:cxn ang="0">
                <a:pos x="18" y="211"/>
              </a:cxn>
              <a:cxn ang="0">
                <a:pos x="7" y="200"/>
              </a:cxn>
              <a:cxn ang="0">
                <a:pos x="0" y="194"/>
              </a:cxn>
              <a:cxn ang="0">
                <a:pos x="0" y="192"/>
              </a:cxn>
            </a:cxnLst>
            <a:rect l="0" t="0" r="r" b="b"/>
            <a:pathLst>
              <a:path w="413" h="400">
                <a:moveTo>
                  <a:pt x="0" y="192"/>
                </a:moveTo>
                <a:cubicBezTo>
                  <a:pt x="0" y="168"/>
                  <a:pt x="0" y="168"/>
                  <a:pt x="0" y="168"/>
                </a:cubicBezTo>
                <a:cubicBezTo>
                  <a:pt x="0" y="50"/>
                  <a:pt x="0" y="50"/>
                  <a:pt x="0" y="50"/>
                </a:cubicBezTo>
                <a:cubicBezTo>
                  <a:pt x="0" y="9"/>
                  <a:pt x="0" y="9"/>
                  <a:pt x="0" y="9"/>
                </a:cubicBezTo>
                <a:cubicBezTo>
                  <a:pt x="0" y="0"/>
                  <a:pt x="0" y="0"/>
                  <a:pt x="0" y="0"/>
                </a:cubicBezTo>
                <a:cubicBezTo>
                  <a:pt x="0" y="0"/>
                  <a:pt x="0" y="0"/>
                  <a:pt x="0" y="0"/>
                </a:cubicBezTo>
                <a:cubicBezTo>
                  <a:pt x="0" y="0"/>
                  <a:pt x="0" y="0"/>
                  <a:pt x="0" y="0"/>
                </a:cubicBezTo>
                <a:cubicBezTo>
                  <a:pt x="186" y="184"/>
                  <a:pt x="186" y="184"/>
                  <a:pt x="186" y="184"/>
                </a:cubicBezTo>
                <a:cubicBezTo>
                  <a:pt x="197" y="195"/>
                  <a:pt x="216" y="195"/>
                  <a:pt x="227" y="184"/>
                </a:cubicBezTo>
                <a:cubicBezTo>
                  <a:pt x="413" y="0"/>
                  <a:pt x="413" y="0"/>
                  <a:pt x="413" y="0"/>
                </a:cubicBezTo>
                <a:cubicBezTo>
                  <a:pt x="413" y="0"/>
                  <a:pt x="413" y="0"/>
                  <a:pt x="413" y="0"/>
                </a:cubicBezTo>
                <a:cubicBezTo>
                  <a:pt x="413" y="0"/>
                  <a:pt x="413" y="0"/>
                  <a:pt x="413" y="0"/>
                </a:cubicBezTo>
                <a:cubicBezTo>
                  <a:pt x="413" y="9"/>
                  <a:pt x="413" y="9"/>
                  <a:pt x="413" y="9"/>
                </a:cubicBezTo>
                <a:cubicBezTo>
                  <a:pt x="413" y="50"/>
                  <a:pt x="413" y="50"/>
                  <a:pt x="413" y="50"/>
                </a:cubicBezTo>
                <a:cubicBezTo>
                  <a:pt x="413" y="168"/>
                  <a:pt x="413" y="168"/>
                  <a:pt x="413" y="168"/>
                </a:cubicBezTo>
                <a:cubicBezTo>
                  <a:pt x="413" y="193"/>
                  <a:pt x="413" y="193"/>
                  <a:pt x="413" y="193"/>
                </a:cubicBezTo>
                <a:cubicBezTo>
                  <a:pt x="413" y="194"/>
                  <a:pt x="413" y="194"/>
                  <a:pt x="413" y="194"/>
                </a:cubicBezTo>
                <a:cubicBezTo>
                  <a:pt x="411" y="196"/>
                  <a:pt x="411" y="196"/>
                  <a:pt x="411" y="196"/>
                </a:cubicBezTo>
                <a:cubicBezTo>
                  <a:pt x="395" y="211"/>
                  <a:pt x="395" y="211"/>
                  <a:pt x="395" y="211"/>
                </a:cubicBezTo>
                <a:cubicBezTo>
                  <a:pt x="231" y="376"/>
                  <a:pt x="231" y="376"/>
                  <a:pt x="231" y="376"/>
                </a:cubicBezTo>
                <a:cubicBezTo>
                  <a:pt x="223" y="384"/>
                  <a:pt x="213" y="393"/>
                  <a:pt x="209" y="397"/>
                </a:cubicBezTo>
                <a:cubicBezTo>
                  <a:pt x="208" y="398"/>
                  <a:pt x="207" y="399"/>
                  <a:pt x="207" y="400"/>
                </a:cubicBezTo>
                <a:cubicBezTo>
                  <a:pt x="206" y="399"/>
                  <a:pt x="205" y="398"/>
                  <a:pt x="204" y="397"/>
                </a:cubicBezTo>
                <a:cubicBezTo>
                  <a:pt x="200" y="393"/>
                  <a:pt x="190" y="384"/>
                  <a:pt x="182" y="376"/>
                </a:cubicBezTo>
                <a:cubicBezTo>
                  <a:pt x="18" y="211"/>
                  <a:pt x="18" y="211"/>
                  <a:pt x="18" y="211"/>
                </a:cubicBezTo>
                <a:cubicBezTo>
                  <a:pt x="7" y="200"/>
                  <a:pt x="7" y="200"/>
                  <a:pt x="7" y="200"/>
                </a:cubicBezTo>
                <a:cubicBezTo>
                  <a:pt x="0" y="194"/>
                  <a:pt x="0" y="194"/>
                  <a:pt x="0" y="194"/>
                </a:cubicBezTo>
                <a:cubicBezTo>
                  <a:pt x="0" y="192"/>
                  <a:pt x="0" y="192"/>
                  <a:pt x="0" y="192"/>
                </a:cubicBezTo>
              </a:path>
            </a:pathLst>
          </a:custGeom>
          <a:gradFill flip="none" rotWithShape="1">
            <a:gsLst>
              <a:gs pos="0">
                <a:schemeClr val="bg1">
                  <a:alpha val="0"/>
                </a:schemeClr>
              </a:gs>
              <a:gs pos="100000">
                <a:srgbClr val="3B70B3"/>
              </a:gs>
              <a:gs pos="62000">
                <a:srgbClr val="3B70B3"/>
              </a:gs>
            </a:gsLst>
            <a:lin ang="18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grpSp>
        <p:nvGrpSpPr>
          <p:cNvPr id="26" name="组合 25"/>
          <p:cNvGrpSpPr>
            <a:grpSpLocks noChangeAspect="1"/>
          </p:cNvGrpSpPr>
          <p:nvPr/>
        </p:nvGrpSpPr>
        <p:grpSpPr>
          <a:xfrm rot="20580000">
            <a:off x="7619845" y="1194939"/>
            <a:ext cx="4268478" cy="2713407"/>
            <a:chOff x="1326491" y="809811"/>
            <a:chExt cx="8864034" cy="5634732"/>
          </a:xfrm>
        </p:grpSpPr>
        <p:sp>
          <p:nvSpPr>
            <p:cNvPr id="27" name="任意多边形: 形状 1"/>
            <p:cNvSpPr/>
            <p:nvPr/>
          </p:nvSpPr>
          <p:spPr>
            <a:xfrm>
              <a:off x="1326491" y="1440544"/>
              <a:ext cx="8242300" cy="5003999"/>
            </a:xfrm>
            <a:custGeom>
              <a:avLst/>
              <a:gdLst>
                <a:gd name="connsiteX0" fmla="*/ 0 w 1828800"/>
                <a:gd name="connsiteY0" fmla="*/ 1843314 h 1843314"/>
                <a:gd name="connsiteX1" fmla="*/ 1828800 w 1828800"/>
                <a:gd name="connsiteY1" fmla="*/ 1103086 h 1843314"/>
                <a:gd name="connsiteX2" fmla="*/ 1654629 w 1828800"/>
                <a:gd name="connsiteY2" fmla="*/ 0 h 1843314"/>
                <a:gd name="connsiteX0-1" fmla="*/ 0 w 1926128"/>
                <a:gd name="connsiteY0-2" fmla="*/ 1843314 h 1843314"/>
                <a:gd name="connsiteX1-3" fmla="*/ 1828800 w 1926128"/>
                <a:gd name="connsiteY1-4" fmla="*/ 1103086 h 1843314"/>
                <a:gd name="connsiteX2-5" fmla="*/ 1654629 w 1926128"/>
                <a:gd name="connsiteY2-6" fmla="*/ 0 h 1843314"/>
                <a:gd name="connsiteX0-7" fmla="*/ 0 w 2039286"/>
                <a:gd name="connsiteY0-8" fmla="*/ 1843314 h 1843314"/>
                <a:gd name="connsiteX1-9" fmla="*/ 1828800 w 2039286"/>
                <a:gd name="connsiteY1-10" fmla="*/ 1103086 h 1843314"/>
                <a:gd name="connsiteX2-11" fmla="*/ 1654629 w 2039286"/>
                <a:gd name="connsiteY2-12" fmla="*/ 0 h 1843314"/>
                <a:gd name="connsiteX0-13" fmla="*/ 0 w 2039286"/>
                <a:gd name="connsiteY0-14" fmla="*/ 1843314 h 1843314"/>
                <a:gd name="connsiteX1-15" fmla="*/ 1828800 w 2039286"/>
                <a:gd name="connsiteY1-16" fmla="*/ 1103086 h 1843314"/>
                <a:gd name="connsiteX2-17" fmla="*/ 1654629 w 2039286"/>
                <a:gd name="connsiteY2-18" fmla="*/ 0 h 1843314"/>
                <a:gd name="connsiteX0-19" fmla="*/ 0 w 1928037"/>
                <a:gd name="connsiteY0-20" fmla="*/ 1855487 h 1855487"/>
                <a:gd name="connsiteX1-21" fmla="*/ 1828800 w 1928037"/>
                <a:gd name="connsiteY1-22" fmla="*/ 1115259 h 1855487"/>
                <a:gd name="connsiteX2-23" fmla="*/ 1680936 w 1928037"/>
                <a:gd name="connsiteY2-24" fmla="*/ 113098 h 1855487"/>
                <a:gd name="connsiteX3" fmla="*/ 1654629 w 1928037"/>
                <a:gd name="connsiteY3" fmla="*/ 12173 h 1855487"/>
                <a:gd name="connsiteX0-25" fmla="*/ 0 w 2448396"/>
                <a:gd name="connsiteY0-26" fmla="*/ 2463147 h 2463147"/>
                <a:gd name="connsiteX1-27" fmla="*/ 1828800 w 2448396"/>
                <a:gd name="connsiteY1-28" fmla="*/ 1722919 h 2463147"/>
                <a:gd name="connsiteX2-29" fmla="*/ 1680936 w 2448396"/>
                <a:gd name="connsiteY2-30" fmla="*/ 720758 h 2463147"/>
                <a:gd name="connsiteX3-31" fmla="*/ 2448379 w 2448396"/>
                <a:gd name="connsiteY3-32" fmla="*/ 0 h 2463147"/>
                <a:gd name="connsiteX0-33" fmla="*/ 0 w 2448379"/>
                <a:gd name="connsiteY0-34" fmla="*/ 2463147 h 2463147"/>
                <a:gd name="connsiteX1-35" fmla="*/ 1828800 w 2448379"/>
                <a:gd name="connsiteY1-36" fmla="*/ 1722919 h 2463147"/>
                <a:gd name="connsiteX2-37" fmla="*/ 1680936 w 2448379"/>
                <a:gd name="connsiteY2-38" fmla="*/ 720758 h 2463147"/>
                <a:gd name="connsiteX3-39" fmla="*/ 2074636 w 2448379"/>
                <a:gd name="connsiteY3-40" fmla="*/ 267547 h 2463147"/>
                <a:gd name="connsiteX4" fmla="*/ 2448379 w 2448379"/>
                <a:gd name="connsiteY4" fmla="*/ 0 h 2463147"/>
                <a:gd name="connsiteX0-41" fmla="*/ 0 w 2448379"/>
                <a:gd name="connsiteY0-42" fmla="*/ 2501776 h 2501776"/>
                <a:gd name="connsiteX1-43" fmla="*/ 1828800 w 2448379"/>
                <a:gd name="connsiteY1-44" fmla="*/ 1761548 h 2501776"/>
                <a:gd name="connsiteX2-45" fmla="*/ 1680936 w 2448379"/>
                <a:gd name="connsiteY2-46" fmla="*/ 759387 h 2501776"/>
                <a:gd name="connsiteX3-47" fmla="*/ 1744436 w 2448379"/>
                <a:gd name="connsiteY3-48" fmla="*/ 46246 h 2501776"/>
                <a:gd name="connsiteX4-49" fmla="*/ 2448379 w 2448379"/>
                <a:gd name="connsiteY4-50" fmla="*/ 38629 h 2501776"/>
                <a:gd name="connsiteX0-51" fmla="*/ 0 w 2448379"/>
                <a:gd name="connsiteY0-52" fmla="*/ 2501776 h 2501776"/>
                <a:gd name="connsiteX1-53" fmla="*/ 1828800 w 2448379"/>
                <a:gd name="connsiteY1-54" fmla="*/ 1761548 h 2501776"/>
                <a:gd name="connsiteX2-55" fmla="*/ 1680936 w 2448379"/>
                <a:gd name="connsiteY2-56" fmla="*/ 759387 h 2501776"/>
                <a:gd name="connsiteX3-57" fmla="*/ 1744436 w 2448379"/>
                <a:gd name="connsiteY3-58" fmla="*/ 46246 h 2501776"/>
                <a:gd name="connsiteX4-59" fmla="*/ 2448379 w 2448379"/>
                <a:gd name="connsiteY4-60" fmla="*/ 38629 h 2501776"/>
                <a:gd name="connsiteX0-61" fmla="*/ 0 w 2448379"/>
                <a:gd name="connsiteY0-62" fmla="*/ 2501776 h 2501776"/>
                <a:gd name="connsiteX1-63" fmla="*/ 1828800 w 2448379"/>
                <a:gd name="connsiteY1-64" fmla="*/ 1761548 h 2501776"/>
                <a:gd name="connsiteX2-65" fmla="*/ 1680936 w 2448379"/>
                <a:gd name="connsiteY2-66" fmla="*/ 759387 h 2501776"/>
                <a:gd name="connsiteX3-67" fmla="*/ 1744436 w 2448379"/>
                <a:gd name="connsiteY3-68" fmla="*/ 46246 h 2501776"/>
                <a:gd name="connsiteX4-69" fmla="*/ 2448379 w 2448379"/>
                <a:gd name="connsiteY4-70" fmla="*/ 38629 h 2501776"/>
                <a:gd name="connsiteX0-71" fmla="*/ 0 w 2448379"/>
                <a:gd name="connsiteY0-72" fmla="*/ 2507135 h 2507135"/>
                <a:gd name="connsiteX1-73" fmla="*/ 1828800 w 2448379"/>
                <a:gd name="connsiteY1-74" fmla="*/ 1766907 h 2507135"/>
                <a:gd name="connsiteX2-75" fmla="*/ 1680936 w 2448379"/>
                <a:gd name="connsiteY2-76" fmla="*/ 764746 h 2507135"/>
                <a:gd name="connsiteX3-77" fmla="*/ 1668236 w 2448379"/>
                <a:gd name="connsiteY3-78" fmla="*/ 44940 h 2507135"/>
                <a:gd name="connsiteX4-79" fmla="*/ 2448379 w 2448379"/>
                <a:gd name="connsiteY4-80" fmla="*/ 43988 h 2507135"/>
                <a:gd name="connsiteX0-81" fmla="*/ 0 w 2448379"/>
                <a:gd name="connsiteY0-82" fmla="*/ 2507135 h 2507135"/>
                <a:gd name="connsiteX1-83" fmla="*/ 1828800 w 2448379"/>
                <a:gd name="connsiteY1-84" fmla="*/ 1766907 h 2507135"/>
                <a:gd name="connsiteX2-85" fmla="*/ 1680936 w 2448379"/>
                <a:gd name="connsiteY2-86" fmla="*/ 764746 h 2507135"/>
                <a:gd name="connsiteX3-87" fmla="*/ 1668236 w 2448379"/>
                <a:gd name="connsiteY3-88" fmla="*/ 44940 h 2507135"/>
                <a:gd name="connsiteX4-89" fmla="*/ 2448379 w 2448379"/>
                <a:gd name="connsiteY4-90" fmla="*/ 43988 h 2507135"/>
                <a:gd name="connsiteX0-91" fmla="*/ 0 w 2448379"/>
                <a:gd name="connsiteY0-92" fmla="*/ 2507135 h 2507135"/>
                <a:gd name="connsiteX1-93" fmla="*/ 1828800 w 2448379"/>
                <a:gd name="connsiteY1-94" fmla="*/ 1766907 h 2507135"/>
                <a:gd name="connsiteX2-95" fmla="*/ 1680936 w 2448379"/>
                <a:gd name="connsiteY2-96" fmla="*/ 764746 h 2507135"/>
                <a:gd name="connsiteX3-97" fmla="*/ 1782536 w 2448379"/>
                <a:gd name="connsiteY3-98" fmla="*/ 44940 h 2507135"/>
                <a:gd name="connsiteX4-99" fmla="*/ 2448379 w 2448379"/>
                <a:gd name="connsiteY4-100" fmla="*/ 43988 h 2507135"/>
                <a:gd name="connsiteX0-101" fmla="*/ 0 w 2600779"/>
                <a:gd name="connsiteY0-102" fmla="*/ 2508441 h 2508441"/>
                <a:gd name="connsiteX1-103" fmla="*/ 1828800 w 2600779"/>
                <a:gd name="connsiteY1-104" fmla="*/ 1768213 h 2508441"/>
                <a:gd name="connsiteX2-105" fmla="*/ 1680936 w 2600779"/>
                <a:gd name="connsiteY2-106" fmla="*/ 766052 h 2508441"/>
                <a:gd name="connsiteX3-107" fmla="*/ 1782536 w 2600779"/>
                <a:gd name="connsiteY3-108" fmla="*/ 46246 h 2508441"/>
                <a:gd name="connsiteX4-109" fmla="*/ 2600779 w 2600779"/>
                <a:gd name="connsiteY4-110" fmla="*/ 38629 h 2508441"/>
                <a:gd name="connsiteX0-111" fmla="*/ 0 w 2600779"/>
                <a:gd name="connsiteY0-112" fmla="*/ 2492885 h 2492885"/>
                <a:gd name="connsiteX1-113" fmla="*/ 1828800 w 2600779"/>
                <a:gd name="connsiteY1-114" fmla="*/ 1752657 h 2492885"/>
                <a:gd name="connsiteX2-115" fmla="*/ 1680936 w 2600779"/>
                <a:gd name="connsiteY2-116" fmla="*/ 750496 h 2492885"/>
                <a:gd name="connsiteX3-117" fmla="*/ 1852386 w 2600779"/>
                <a:gd name="connsiteY3-118" fmla="*/ 50684 h 2492885"/>
                <a:gd name="connsiteX4-119" fmla="*/ 2600779 w 2600779"/>
                <a:gd name="connsiteY4-120" fmla="*/ 23073 h 2492885"/>
                <a:gd name="connsiteX0-121" fmla="*/ 0 w 2600779"/>
                <a:gd name="connsiteY0-122" fmla="*/ 2492885 h 2492885"/>
                <a:gd name="connsiteX1-123" fmla="*/ 1828800 w 2600779"/>
                <a:gd name="connsiteY1-124" fmla="*/ 1752657 h 2492885"/>
                <a:gd name="connsiteX2-125" fmla="*/ 1680936 w 2600779"/>
                <a:gd name="connsiteY2-126" fmla="*/ 717172 h 2492885"/>
                <a:gd name="connsiteX3-127" fmla="*/ 1852386 w 2600779"/>
                <a:gd name="connsiteY3-128" fmla="*/ 50684 h 2492885"/>
                <a:gd name="connsiteX4-129" fmla="*/ 2600779 w 2600779"/>
                <a:gd name="connsiteY4-130" fmla="*/ 23073 h 2492885"/>
                <a:gd name="connsiteX0-131" fmla="*/ 0 w 2600779"/>
                <a:gd name="connsiteY0-132" fmla="*/ 2512605 h 2512605"/>
                <a:gd name="connsiteX1-133" fmla="*/ 1828800 w 2600779"/>
                <a:gd name="connsiteY1-134" fmla="*/ 1772377 h 2512605"/>
                <a:gd name="connsiteX2-135" fmla="*/ 1680936 w 2600779"/>
                <a:gd name="connsiteY2-136" fmla="*/ 736892 h 2512605"/>
                <a:gd name="connsiteX3-137" fmla="*/ 1852386 w 2600779"/>
                <a:gd name="connsiteY3-138" fmla="*/ 70404 h 2512605"/>
                <a:gd name="connsiteX4-139" fmla="*/ 2600779 w 2600779"/>
                <a:gd name="connsiteY4-140" fmla="*/ 42793 h 2512605"/>
                <a:gd name="connsiteX0-141" fmla="*/ 0 w 5763079"/>
                <a:gd name="connsiteY0-142" fmla="*/ 2451826 h 2451826"/>
                <a:gd name="connsiteX1-143" fmla="*/ 1828800 w 5763079"/>
                <a:gd name="connsiteY1-144" fmla="*/ 1711598 h 2451826"/>
                <a:gd name="connsiteX2-145" fmla="*/ 1680936 w 5763079"/>
                <a:gd name="connsiteY2-146" fmla="*/ 676113 h 2451826"/>
                <a:gd name="connsiteX3-147" fmla="*/ 1852386 w 5763079"/>
                <a:gd name="connsiteY3-148" fmla="*/ 9625 h 2451826"/>
                <a:gd name="connsiteX4-149" fmla="*/ 5763079 w 5763079"/>
                <a:gd name="connsiteY4-150" fmla="*/ 961751 h 2451826"/>
                <a:gd name="connsiteX0-151" fmla="*/ 0 w 5763079"/>
                <a:gd name="connsiteY0-152" fmla="*/ 2490271 h 2490271"/>
                <a:gd name="connsiteX1-153" fmla="*/ 1828800 w 5763079"/>
                <a:gd name="connsiteY1-154" fmla="*/ 1750043 h 2490271"/>
                <a:gd name="connsiteX2-155" fmla="*/ 1680936 w 5763079"/>
                <a:gd name="connsiteY2-156" fmla="*/ 714558 h 2490271"/>
                <a:gd name="connsiteX3-157" fmla="*/ 1852386 w 5763079"/>
                <a:gd name="connsiteY3-158" fmla="*/ 48070 h 2490271"/>
                <a:gd name="connsiteX4-159" fmla="*/ 2515962 w 5763079"/>
                <a:gd name="connsiteY4-160" fmla="*/ 158040 h 2490271"/>
                <a:gd name="connsiteX5" fmla="*/ 5763079 w 5763079"/>
                <a:gd name="connsiteY5" fmla="*/ 1000196 h 2490271"/>
                <a:gd name="connsiteX0-161" fmla="*/ 0 w 5763079"/>
                <a:gd name="connsiteY0-162" fmla="*/ 2608091 h 2608091"/>
                <a:gd name="connsiteX1-163" fmla="*/ 1828800 w 5763079"/>
                <a:gd name="connsiteY1-164" fmla="*/ 1867863 h 2608091"/>
                <a:gd name="connsiteX2-165" fmla="*/ 1680936 w 5763079"/>
                <a:gd name="connsiteY2-166" fmla="*/ 832378 h 2608091"/>
                <a:gd name="connsiteX3-167" fmla="*/ 1852386 w 5763079"/>
                <a:gd name="connsiteY3-168" fmla="*/ 165890 h 2608091"/>
                <a:gd name="connsiteX4-169" fmla="*/ 2611212 w 5763079"/>
                <a:gd name="connsiteY4-170" fmla="*/ 65917 h 2608091"/>
                <a:gd name="connsiteX5-171" fmla="*/ 5763079 w 5763079"/>
                <a:gd name="connsiteY5-172" fmla="*/ 1118016 h 2608091"/>
                <a:gd name="connsiteX0-173" fmla="*/ 0 w 5763079"/>
                <a:gd name="connsiteY0-174" fmla="*/ 2606004 h 2606004"/>
                <a:gd name="connsiteX1-175" fmla="*/ 1828800 w 5763079"/>
                <a:gd name="connsiteY1-176" fmla="*/ 1865776 h 2606004"/>
                <a:gd name="connsiteX2-177" fmla="*/ 1680936 w 5763079"/>
                <a:gd name="connsiteY2-178" fmla="*/ 830291 h 2606004"/>
                <a:gd name="connsiteX3-179" fmla="*/ 1871436 w 5763079"/>
                <a:gd name="connsiteY3-180" fmla="*/ 173801 h 2606004"/>
                <a:gd name="connsiteX4-181" fmla="*/ 2611212 w 5763079"/>
                <a:gd name="connsiteY4-182" fmla="*/ 63830 h 2606004"/>
                <a:gd name="connsiteX5-183" fmla="*/ 5763079 w 5763079"/>
                <a:gd name="connsiteY5-184" fmla="*/ 1115929 h 2606004"/>
                <a:gd name="connsiteX0-185" fmla="*/ 0 w 5763079"/>
                <a:gd name="connsiteY0-186" fmla="*/ 2511512 h 2511512"/>
                <a:gd name="connsiteX1-187" fmla="*/ 1828800 w 5763079"/>
                <a:gd name="connsiteY1-188" fmla="*/ 1771284 h 2511512"/>
                <a:gd name="connsiteX2-189" fmla="*/ 1680936 w 5763079"/>
                <a:gd name="connsiteY2-190" fmla="*/ 735799 h 2511512"/>
                <a:gd name="connsiteX3-191" fmla="*/ 1871436 w 5763079"/>
                <a:gd name="connsiteY3-192" fmla="*/ 79309 h 2511512"/>
                <a:gd name="connsiteX4-193" fmla="*/ 2873150 w 5763079"/>
                <a:gd name="connsiteY4-194" fmla="*/ 109300 h 2511512"/>
                <a:gd name="connsiteX5-195" fmla="*/ 5763079 w 5763079"/>
                <a:gd name="connsiteY5-196" fmla="*/ 1021437 h 2511512"/>
                <a:gd name="connsiteX0-197" fmla="*/ 0 w 5763079"/>
                <a:gd name="connsiteY0-198" fmla="*/ 2511512 h 2511512"/>
                <a:gd name="connsiteX1-199" fmla="*/ 1828800 w 5763079"/>
                <a:gd name="connsiteY1-200" fmla="*/ 1771284 h 2511512"/>
                <a:gd name="connsiteX2-201" fmla="*/ 1714274 w 5763079"/>
                <a:gd name="connsiteY2-202" fmla="*/ 785786 h 2511512"/>
                <a:gd name="connsiteX3-203" fmla="*/ 1871436 w 5763079"/>
                <a:gd name="connsiteY3-204" fmla="*/ 79309 h 2511512"/>
                <a:gd name="connsiteX4-205" fmla="*/ 2873150 w 5763079"/>
                <a:gd name="connsiteY4-206" fmla="*/ 109300 h 2511512"/>
                <a:gd name="connsiteX5-207" fmla="*/ 5763079 w 5763079"/>
                <a:gd name="connsiteY5-208" fmla="*/ 1021437 h 2511512"/>
                <a:gd name="connsiteX0-209" fmla="*/ 0 w 5763079"/>
                <a:gd name="connsiteY0-210" fmla="*/ 2511512 h 2511512"/>
                <a:gd name="connsiteX1-211" fmla="*/ 1866900 w 5763079"/>
                <a:gd name="connsiteY1-212" fmla="*/ 1771284 h 2511512"/>
                <a:gd name="connsiteX2-213" fmla="*/ 1714274 w 5763079"/>
                <a:gd name="connsiteY2-214" fmla="*/ 785786 h 2511512"/>
                <a:gd name="connsiteX3-215" fmla="*/ 1871436 w 5763079"/>
                <a:gd name="connsiteY3-216" fmla="*/ 79309 h 2511512"/>
                <a:gd name="connsiteX4-217" fmla="*/ 2873150 w 5763079"/>
                <a:gd name="connsiteY4-218" fmla="*/ 109300 h 2511512"/>
                <a:gd name="connsiteX5-219" fmla="*/ 5763079 w 5763079"/>
                <a:gd name="connsiteY5-220" fmla="*/ 1021437 h 2511512"/>
                <a:gd name="connsiteX0-221" fmla="*/ 0 w 5763079"/>
                <a:gd name="connsiteY0-222" fmla="*/ 2511512 h 2511512"/>
                <a:gd name="connsiteX1-223" fmla="*/ 1866900 w 5763079"/>
                <a:gd name="connsiteY1-224" fmla="*/ 1771284 h 2511512"/>
                <a:gd name="connsiteX2-225" fmla="*/ 1714274 w 5763079"/>
                <a:gd name="connsiteY2-226" fmla="*/ 785786 h 2511512"/>
                <a:gd name="connsiteX3-227" fmla="*/ 1871436 w 5763079"/>
                <a:gd name="connsiteY3-228" fmla="*/ 79309 h 2511512"/>
                <a:gd name="connsiteX4-229" fmla="*/ 2873150 w 5763079"/>
                <a:gd name="connsiteY4-230" fmla="*/ 109300 h 2511512"/>
                <a:gd name="connsiteX5-231" fmla="*/ 5763079 w 5763079"/>
                <a:gd name="connsiteY5-232" fmla="*/ 1021437 h 2511512"/>
                <a:gd name="connsiteX0-233" fmla="*/ 0 w 5763079"/>
                <a:gd name="connsiteY0-234" fmla="*/ 2511512 h 2511512"/>
                <a:gd name="connsiteX1-235" fmla="*/ 1866900 w 5763079"/>
                <a:gd name="connsiteY1-236" fmla="*/ 1771284 h 2511512"/>
                <a:gd name="connsiteX2-237" fmla="*/ 1676174 w 5763079"/>
                <a:gd name="connsiteY2-238" fmla="*/ 770790 h 2511512"/>
                <a:gd name="connsiteX3-239" fmla="*/ 1871436 w 5763079"/>
                <a:gd name="connsiteY3-240" fmla="*/ 79309 h 2511512"/>
                <a:gd name="connsiteX4-241" fmla="*/ 2873150 w 5763079"/>
                <a:gd name="connsiteY4-242" fmla="*/ 109300 h 2511512"/>
                <a:gd name="connsiteX5-243" fmla="*/ 5763079 w 5763079"/>
                <a:gd name="connsiteY5-244" fmla="*/ 1021437 h 2511512"/>
                <a:gd name="connsiteX0-245" fmla="*/ 0 w 5763079"/>
                <a:gd name="connsiteY0-246" fmla="*/ 2506748 h 2506748"/>
                <a:gd name="connsiteX1-247" fmla="*/ 1866900 w 5763079"/>
                <a:gd name="connsiteY1-248" fmla="*/ 1766520 h 2506748"/>
                <a:gd name="connsiteX2-249" fmla="*/ 1676174 w 5763079"/>
                <a:gd name="connsiteY2-250" fmla="*/ 766026 h 2506748"/>
                <a:gd name="connsiteX3-251" fmla="*/ 1814286 w 5763079"/>
                <a:gd name="connsiteY3-252" fmla="*/ 84542 h 2506748"/>
                <a:gd name="connsiteX4-253" fmla="*/ 2873150 w 5763079"/>
                <a:gd name="connsiteY4-254" fmla="*/ 104536 h 2506748"/>
                <a:gd name="connsiteX5-255" fmla="*/ 5763079 w 5763079"/>
                <a:gd name="connsiteY5-256" fmla="*/ 1016673 h 2506748"/>
                <a:gd name="connsiteX0-257" fmla="*/ 0 w 5763079"/>
                <a:gd name="connsiteY0-258" fmla="*/ 2543388 h 2543388"/>
                <a:gd name="connsiteX1-259" fmla="*/ 1866900 w 5763079"/>
                <a:gd name="connsiteY1-260" fmla="*/ 1803160 h 2543388"/>
                <a:gd name="connsiteX2-261" fmla="*/ 1676174 w 5763079"/>
                <a:gd name="connsiteY2-262" fmla="*/ 802666 h 2543388"/>
                <a:gd name="connsiteX3-263" fmla="*/ 1814286 w 5763079"/>
                <a:gd name="connsiteY3-264" fmla="*/ 121182 h 2543388"/>
                <a:gd name="connsiteX4-265" fmla="*/ 2873150 w 5763079"/>
                <a:gd name="connsiteY4-266" fmla="*/ 141176 h 2543388"/>
                <a:gd name="connsiteX5-267" fmla="*/ 5763079 w 5763079"/>
                <a:gd name="connsiteY5-268" fmla="*/ 1053313 h 2543388"/>
                <a:gd name="connsiteX0-269" fmla="*/ 0 w 5763079"/>
                <a:gd name="connsiteY0-270" fmla="*/ 2529342 h 2529342"/>
                <a:gd name="connsiteX1-271" fmla="*/ 1866900 w 5763079"/>
                <a:gd name="connsiteY1-272" fmla="*/ 1789114 h 2529342"/>
                <a:gd name="connsiteX2-273" fmla="*/ 1676174 w 5763079"/>
                <a:gd name="connsiteY2-274" fmla="*/ 788620 h 2529342"/>
                <a:gd name="connsiteX3-275" fmla="*/ 1814286 w 5763079"/>
                <a:gd name="connsiteY3-276" fmla="*/ 107136 h 2529342"/>
                <a:gd name="connsiteX4-277" fmla="*/ 2873150 w 5763079"/>
                <a:gd name="connsiteY4-278" fmla="*/ 127130 h 2529342"/>
                <a:gd name="connsiteX5-279" fmla="*/ 5763079 w 5763079"/>
                <a:gd name="connsiteY5-280" fmla="*/ 1039267 h 2529342"/>
                <a:gd name="connsiteX0-281" fmla="*/ 0 w 5763079"/>
                <a:gd name="connsiteY0-282" fmla="*/ 2529342 h 2529342"/>
                <a:gd name="connsiteX1-283" fmla="*/ 1866900 w 5763079"/>
                <a:gd name="connsiteY1-284" fmla="*/ 1789114 h 2529342"/>
                <a:gd name="connsiteX2-285" fmla="*/ 1728562 w 5763079"/>
                <a:gd name="connsiteY2-286" fmla="*/ 793620 h 2529342"/>
                <a:gd name="connsiteX3-287" fmla="*/ 1814286 w 5763079"/>
                <a:gd name="connsiteY3-288" fmla="*/ 107136 h 2529342"/>
                <a:gd name="connsiteX4-289" fmla="*/ 2873150 w 5763079"/>
                <a:gd name="connsiteY4-290" fmla="*/ 127130 h 2529342"/>
                <a:gd name="connsiteX5-291" fmla="*/ 5763079 w 5763079"/>
                <a:gd name="connsiteY5-292" fmla="*/ 1039267 h 2529342"/>
                <a:gd name="connsiteX0-293" fmla="*/ 0 w 5763079"/>
                <a:gd name="connsiteY0-294" fmla="*/ 2529342 h 2529342"/>
                <a:gd name="connsiteX1-295" fmla="*/ 1866900 w 5763079"/>
                <a:gd name="connsiteY1-296" fmla="*/ 1789114 h 2529342"/>
                <a:gd name="connsiteX2-297" fmla="*/ 1728562 w 5763079"/>
                <a:gd name="connsiteY2-298" fmla="*/ 793620 h 2529342"/>
                <a:gd name="connsiteX3-299" fmla="*/ 1814286 w 5763079"/>
                <a:gd name="connsiteY3-300" fmla="*/ 107136 h 2529342"/>
                <a:gd name="connsiteX4-301" fmla="*/ 2873150 w 5763079"/>
                <a:gd name="connsiteY4-302" fmla="*/ 127130 h 2529342"/>
                <a:gd name="connsiteX5-303" fmla="*/ 5763079 w 5763079"/>
                <a:gd name="connsiteY5-304" fmla="*/ 1039267 h 2529342"/>
                <a:gd name="connsiteX0-305" fmla="*/ 0 w 5763079"/>
                <a:gd name="connsiteY0-306" fmla="*/ 2529342 h 2529342"/>
                <a:gd name="connsiteX1-307" fmla="*/ 1866900 w 5763079"/>
                <a:gd name="connsiteY1-308" fmla="*/ 1789114 h 2529342"/>
                <a:gd name="connsiteX2-309" fmla="*/ 1728562 w 5763079"/>
                <a:gd name="connsiteY2-310" fmla="*/ 793620 h 2529342"/>
                <a:gd name="connsiteX3-311" fmla="*/ 1814286 w 5763079"/>
                <a:gd name="connsiteY3-312" fmla="*/ 107136 h 2529342"/>
                <a:gd name="connsiteX4-313" fmla="*/ 2873150 w 5763079"/>
                <a:gd name="connsiteY4-314" fmla="*/ 127130 h 2529342"/>
                <a:gd name="connsiteX5-315" fmla="*/ 5763079 w 5763079"/>
                <a:gd name="connsiteY5-316" fmla="*/ 1039267 h 2529342"/>
                <a:gd name="connsiteX0-317" fmla="*/ 0 w 5763079"/>
                <a:gd name="connsiteY0-318" fmla="*/ 2529342 h 2529342"/>
                <a:gd name="connsiteX1-319" fmla="*/ 1866900 w 5763079"/>
                <a:gd name="connsiteY1-320" fmla="*/ 1789114 h 2529342"/>
                <a:gd name="connsiteX2-321" fmla="*/ 1728562 w 5763079"/>
                <a:gd name="connsiteY2-322" fmla="*/ 793620 h 2529342"/>
                <a:gd name="connsiteX3-323" fmla="*/ 1814286 w 5763079"/>
                <a:gd name="connsiteY3-324" fmla="*/ 107136 h 2529342"/>
                <a:gd name="connsiteX4-325" fmla="*/ 2873150 w 5763079"/>
                <a:gd name="connsiteY4-326" fmla="*/ 127130 h 2529342"/>
                <a:gd name="connsiteX5-327" fmla="*/ 5763079 w 5763079"/>
                <a:gd name="connsiteY5-328" fmla="*/ 1039267 h 2529342"/>
                <a:gd name="connsiteX0-329" fmla="*/ 0 w 5763079"/>
                <a:gd name="connsiteY0-330" fmla="*/ 2529342 h 2529342"/>
                <a:gd name="connsiteX1-331" fmla="*/ 1866900 w 5763079"/>
                <a:gd name="connsiteY1-332" fmla="*/ 1789114 h 2529342"/>
                <a:gd name="connsiteX2-333" fmla="*/ 1719037 w 5763079"/>
                <a:gd name="connsiteY2-334" fmla="*/ 803617 h 2529342"/>
                <a:gd name="connsiteX3-335" fmla="*/ 1814286 w 5763079"/>
                <a:gd name="connsiteY3-336" fmla="*/ 107136 h 2529342"/>
                <a:gd name="connsiteX4-337" fmla="*/ 2873150 w 5763079"/>
                <a:gd name="connsiteY4-338" fmla="*/ 127130 h 2529342"/>
                <a:gd name="connsiteX5-339" fmla="*/ 5763079 w 5763079"/>
                <a:gd name="connsiteY5-340" fmla="*/ 1039267 h 2529342"/>
                <a:gd name="connsiteX0-341" fmla="*/ 0 w 5763079"/>
                <a:gd name="connsiteY0-342" fmla="*/ 2529342 h 2529342"/>
                <a:gd name="connsiteX1-343" fmla="*/ 1866900 w 5763079"/>
                <a:gd name="connsiteY1-344" fmla="*/ 1789114 h 2529342"/>
                <a:gd name="connsiteX2-345" fmla="*/ 1719037 w 5763079"/>
                <a:gd name="connsiteY2-346" fmla="*/ 803617 h 2529342"/>
                <a:gd name="connsiteX3-347" fmla="*/ 1814286 w 5763079"/>
                <a:gd name="connsiteY3-348" fmla="*/ 107136 h 2529342"/>
                <a:gd name="connsiteX4-349" fmla="*/ 2873150 w 5763079"/>
                <a:gd name="connsiteY4-350" fmla="*/ 127130 h 2529342"/>
                <a:gd name="connsiteX5-351" fmla="*/ 5763079 w 5763079"/>
                <a:gd name="connsiteY5-352" fmla="*/ 1039267 h 2529342"/>
                <a:gd name="connsiteX0-353" fmla="*/ 0 w 5763079"/>
                <a:gd name="connsiteY0-354" fmla="*/ 2529342 h 2529342"/>
                <a:gd name="connsiteX1-355" fmla="*/ 1866900 w 5763079"/>
                <a:gd name="connsiteY1-356" fmla="*/ 1789114 h 2529342"/>
                <a:gd name="connsiteX2-357" fmla="*/ 1742850 w 5763079"/>
                <a:gd name="connsiteY2-358" fmla="*/ 838607 h 2529342"/>
                <a:gd name="connsiteX3-359" fmla="*/ 1814286 w 5763079"/>
                <a:gd name="connsiteY3-360" fmla="*/ 107136 h 2529342"/>
                <a:gd name="connsiteX4-361" fmla="*/ 2873150 w 5763079"/>
                <a:gd name="connsiteY4-362" fmla="*/ 127130 h 2529342"/>
                <a:gd name="connsiteX5-363" fmla="*/ 5763079 w 5763079"/>
                <a:gd name="connsiteY5-364" fmla="*/ 1039267 h 2529342"/>
                <a:gd name="connsiteX0-365" fmla="*/ 0 w 5763079"/>
                <a:gd name="connsiteY0-366" fmla="*/ 2590534 h 2590534"/>
                <a:gd name="connsiteX1-367" fmla="*/ 1866900 w 5763079"/>
                <a:gd name="connsiteY1-368" fmla="*/ 1850306 h 2590534"/>
                <a:gd name="connsiteX2-369" fmla="*/ 1742850 w 5763079"/>
                <a:gd name="connsiteY2-370" fmla="*/ 899799 h 2590534"/>
                <a:gd name="connsiteX3-371" fmla="*/ 1695224 w 5763079"/>
                <a:gd name="connsiteY3-372" fmla="*/ 73353 h 2590534"/>
                <a:gd name="connsiteX4-373" fmla="*/ 2873150 w 5763079"/>
                <a:gd name="connsiteY4-374" fmla="*/ 188322 h 2590534"/>
                <a:gd name="connsiteX5-375" fmla="*/ 5763079 w 5763079"/>
                <a:gd name="connsiteY5-376" fmla="*/ 1100459 h 2590534"/>
                <a:gd name="connsiteX0-377" fmla="*/ 0 w 5763079"/>
                <a:gd name="connsiteY0-378" fmla="*/ 2590534 h 2590534"/>
                <a:gd name="connsiteX1-379" fmla="*/ 1866900 w 5763079"/>
                <a:gd name="connsiteY1-380" fmla="*/ 1850306 h 2590534"/>
                <a:gd name="connsiteX2-381" fmla="*/ 1742850 w 5763079"/>
                <a:gd name="connsiteY2-382" fmla="*/ 899799 h 2590534"/>
                <a:gd name="connsiteX3-383" fmla="*/ 1695224 w 5763079"/>
                <a:gd name="connsiteY3-384" fmla="*/ 73353 h 2590534"/>
                <a:gd name="connsiteX4-385" fmla="*/ 2873150 w 5763079"/>
                <a:gd name="connsiteY4-386" fmla="*/ 188322 h 2590534"/>
                <a:gd name="connsiteX5-387" fmla="*/ 5763079 w 5763079"/>
                <a:gd name="connsiteY5-388" fmla="*/ 1100459 h 2590534"/>
                <a:gd name="connsiteX0-389" fmla="*/ 0 w 5763079"/>
                <a:gd name="connsiteY0-390" fmla="*/ 2579429 h 2579429"/>
                <a:gd name="connsiteX1-391" fmla="*/ 1866900 w 5763079"/>
                <a:gd name="connsiteY1-392" fmla="*/ 1839201 h 2579429"/>
                <a:gd name="connsiteX2-393" fmla="*/ 1742850 w 5763079"/>
                <a:gd name="connsiteY2-394" fmla="*/ 888694 h 2579429"/>
                <a:gd name="connsiteX3-395" fmla="*/ 1695224 w 5763079"/>
                <a:gd name="connsiteY3-396" fmla="*/ 62248 h 2579429"/>
                <a:gd name="connsiteX4-397" fmla="*/ 2873150 w 5763079"/>
                <a:gd name="connsiteY4-398" fmla="*/ 177217 h 2579429"/>
                <a:gd name="connsiteX5-399" fmla="*/ 5763079 w 5763079"/>
                <a:gd name="connsiteY5-400" fmla="*/ 1089354 h 2579429"/>
                <a:gd name="connsiteX0-401" fmla="*/ 0 w 5763079"/>
                <a:gd name="connsiteY0-402" fmla="*/ 2568394 h 2568394"/>
                <a:gd name="connsiteX1-403" fmla="*/ 1866900 w 5763079"/>
                <a:gd name="connsiteY1-404" fmla="*/ 1828166 h 2568394"/>
                <a:gd name="connsiteX2-405" fmla="*/ 1742850 w 5763079"/>
                <a:gd name="connsiteY2-406" fmla="*/ 877659 h 2568394"/>
                <a:gd name="connsiteX3-407" fmla="*/ 1695224 w 5763079"/>
                <a:gd name="connsiteY3-408" fmla="*/ 51213 h 2568394"/>
                <a:gd name="connsiteX4-409" fmla="*/ 2873150 w 5763079"/>
                <a:gd name="connsiteY4-410" fmla="*/ 166182 h 2568394"/>
                <a:gd name="connsiteX5-411" fmla="*/ 5763079 w 5763079"/>
                <a:gd name="connsiteY5-412" fmla="*/ 1078319 h 2568394"/>
                <a:gd name="connsiteX0-413" fmla="*/ 0 w 5763079"/>
                <a:gd name="connsiteY0-414" fmla="*/ 2574050 h 2574050"/>
                <a:gd name="connsiteX1-415" fmla="*/ 1866900 w 5763079"/>
                <a:gd name="connsiteY1-416" fmla="*/ 1833822 h 2574050"/>
                <a:gd name="connsiteX2-417" fmla="*/ 1742850 w 5763079"/>
                <a:gd name="connsiteY2-418" fmla="*/ 883315 h 2574050"/>
                <a:gd name="connsiteX3-419" fmla="*/ 1695224 w 5763079"/>
                <a:gd name="connsiteY3-420" fmla="*/ 56869 h 2574050"/>
                <a:gd name="connsiteX4-421" fmla="*/ 2873150 w 5763079"/>
                <a:gd name="connsiteY4-422" fmla="*/ 171838 h 2574050"/>
                <a:gd name="connsiteX5-423" fmla="*/ 5763079 w 5763079"/>
                <a:gd name="connsiteY5-424" fmla="*/ 1083975 h 2574050"/>
                <a:gd name="connsiteX0-425" fmla="*/ 0 w 5801179"/>
                <a:gd name="connsiteY0-426" fmla="*/ 2574050 h 2574050"/>
                <a:gd name="connsiteX1-427" fmla="*/ 1866900 w 5801179"/>
                <a:gd name="connsiteY1-428" fmla="*/ 1833822 h 2574050"/>
                <a:gd name="connsiteX2-429" fmla="*/ 1742850 w 5801179"/>
                <a:gd name="connsiteY2-430" fmla="*/ 883315 h 2574050"/>
                <a:gd name="connsiteX3-431" fmla="*/ 1695224 w 5801179"/>
                <a:gd name="connsiteY3-432" fmla="*/ 56869 h 2574050"/>
                <a:gd name="connsiteX4-433" fmla="*/ 2873150 w 5801179"/>
                <a:gd name="connsiteY4-434" fmla="*/ 171838 h 2574050"/>
                <a:gd name="connsiteX5-435" fmla="*/ 5801179 w 5801179"/>
                <a:gd name="connsiteY5-436" fmla="*/ 1083975 h 2574050"/>
                <a:gd name="connsiteX0-437" fmla="*/ 0 w 5801179"/>
                <a:gd name="connsiteY0-438" fmla="*/ 2567492 h 2567492"/>
                <a:gd name="connsiteX1-439" fmla="*/ 1866900 w 5801179"/>
                <a:gd name="connsiteY1-440" fmla="*/ 1827264 h 2567492"/>
                <a:gd name="connsiteX2-441" fmla="*/ 1742850 w 5801179"/>
                <a:gd name="connsiteY2-442" fmla="*/ 876757 h 2567492"/>
                <a:gd name="connsiteX3-443" fmla="*/ 1695224 w 5801179"/>
                <a:gd name="connsiteY3-444" fmla="*/ 50311 h 2567492"/>
                <a:gd name="connsiteX4-445" fmla="*/ 2873150 w 5801179"/>
                <a:gd name="connsiteY4-446" fmla="*/ 165280 h 2567492"/>
                <a:gd name="connsiteX5-447" fmla="*/ 4377147 w 5801179"/>
                <a:gd name="connsiteY5-448" fmla="*/ 641154 h 2567492"/>
                <a:gd name="connsiteX6" fmla="*/ 5801179 w 5801179"/>
                <a:gd name="connsiteY6" fmla="*/ 1077417 h 2567492"/>
                <a:gd name="connsiteX0-449" fmla="*/ 0 w 5801179"/>
                <a:gd name="connsiteY0-450" fmla="*/ 2567492 h 2567492"/>
                <a:gd name="connsiteX1-451" fmla="*/ 1866900 w 5801179"/>
                <a:gd name="connsiteY1-452" fmla="*/ 1827264 h 2567492"/>
                <a:gd name="connsiteX2-453" fmla="*/ 1742850 w 5801179"/>
                <a:gd name="connsiteY2-454" fmla="*/ 876757 h 2567492"/>
                <a:gd name="connsiteX3-455" fmla="*/ 1695224 w 5801179"/>
                <a:gd name="connsiteY3-456" fmla="*/ 50311 h 2567492"/>
                <a:gd name="connsiteX4-457" fmla="*/ 2873150 w 5801179"/>
                <a:gd name="connsiteY4-458" fmla="*/ 165280 h 2567492"/>
                <a:gd name="connsiteX5-459" fmla="*/ 4590507 w 5801179"/>
                <a:gd name="connsiteY5-460" fmla="*/ 841100 h 2567492"/>
                <a:gd name="connsiteX6-461" fmla="*/ 5801179 w 5801179"/>
                <a:gd name="connsiteY6-462" fmla="*/ 1077417 h 2567492"/>
                <a:gd name="connsiteX0-463" fmla="*/ 0 w 5801179"/>
                <a:gd name="connsiteY0-464" fmla="*/ 2567492 h 2567492"/>
                <a:gd name="connsiteX1-465" fmla="*/ 1866900 w 5801179"/>
                <a:gd name="connsiteY1-466" fmla="*/ 1827264 h 2567492"/>
                <a:gd name="connsiteX2-467" fmla="*/ 1742850 w 5801179"/>
                <a:gd name="connsiteY2-468" fmla="*/ 876757 h 2567492"/>
                <a:gd name="connsiteX3-469" fmla="*/ 1695224 w 5801179"/>
                <a:gd name="connsiteY3-470" fmla="*/ 50311 h 2567492"/>
                <a:gd name="connsiteX4-471" fmla="*/ 2873150 w 5801179"/>
                <a:gd name="connsiteY4-472" fmla="*/ 165280 h 2567492"/>
                <a:gd name="connsiteX5-473" fmla="*/ 4590507 w 5801179"/>
                <a:gd name="connsiteY5-474" fmla="*/ 841100 h 2567492"/>
                <a:gd name="connsiteX6-475" fmla="*/ 5801179 w 5801179"/>
                <a:gd name="connsiteY6-476" fmla="*/ 1077417 h 2567492"/>
                <a:gd name="connsiteX0-477" fmla="*/ 0 w 5801179"/>
                <a:gd name="connsiteY0-478" fmla="*/ 2567492 h 2567492"/>
                <a:gd name="connsiteX1-479" fmla="*/ 1866900 w 5801179"/>
                <a:gd name="connsiteY1-480" fmla="*/ 1827264 h 2567492"/>
                <a:gd name="connsiteX2-481" fmla="*/ 1742850 w 5801179"/>
                <a:gd name="connsiteY2-482" fmla="*/ 876757 h 2567492"/>
                <a:gd name="connsiteX3-483" fmla="*/ 1695224 w 5801179"/>
                <a:gd name="connsiteY3-484" fmla="*/ 50311 h 2567492"/>
                <a:gd name="connsiteX4-485" fmla="*/ 2873150 w 5801179"/>
                <a:gd name="connsiteY4-486" fmla="*/ 165280 h 2567492"/>
                <a:gd name="connsiteX5-487" fmla="*/ 4590507 w 5801179"/>
                <a:gd name="connsiteY5-488" fmla="*/ 841100 h 2567492"/>
                <a:gd name="connsiteX6-489" fmla="*/ 5801179 w 5801179"/>
                <a:gd name="connsiteY6-490" fmla="*/ 1077417 h 2567492"/>
                <a:gd name="connsiteX0-491" fmla="*/ 0 w 5801179"/>
                <a:gd name="connsiteY0-492" fmla="*/ 2567492 h 2567492"/>
                <a:gd name="connsiteX1-493" fmla="*/ 1866900 w 5801179"/>
                <a:gd name="connsiteY1-494" fmla="*/ 1827264 h 2567492"/>
                <a:gd name="connsiteX2-495" fmla="*/ 1742850 w 5801179"/>
                <a:gd name="connsiteY2-496" fmla="*/ 876757 h 2567492"/>
                <a:gd name="connsiteX3-497" fmla="*/ 1695224 w 5801179"/>
                <a:gd name="connsiteY3-498" fmla="*/ 50311 h 2567492"/>
                <a:gd name="connsiteX4-499" fmla="*/ 2873150 w 5801179"/>
                <a:gd name="connsiteY4-500" fmla="*/ 165280 h 2567492"/>
                <a:gd name="connsiteX5-501" fmla="*/ 4590507 w 5801179"/>
                <a:gd name="connsiteY5-502" fmla="*/ 841100 h 2567492"/>
                <a:gd name="connsiteX6-503" fmla="*/ 5801179 w 5801179"/>
                <a:gd name="connsiteY6-504" fmla="*/ 1077417 h 2567492"/>
                <a:gd name="connsiteX0-505" fmla="*/ 0 w 5801179"/>
                <a:gd name="connsiteY0-506" fmla="*/ 2567492 h 2567492"/>
                <a:gd name="connsiteX1-507" fmla="*/ 1866900 w 5801179"/>
                <a:gd name="connsiteY1-508" fmla="*/ 1827264 h 2567492"/>
                <a:gd name="connsiteX2-509" fmla="*/ 1742850 w 5801179"/>
                <a:gd name="connsiteY2-510" fmla="*/ 876757 h 2567492"/>
                <a:gd name="connsiteX3-511" fmla="*/ 1695224 w 5801179"/>
                <a:gd name="connsiteY3-512" fmla="*/ 50311 h 2567492"/>
                <a:gd name="connsiteX4-513" fmla="*/ 2873150 w 5801179"/>
                <a:gd name="connsiteY4-514" fmla="*/ 165280 h 2567492"/>
                <a:gd name="connsiteX5-515" fmla="*/ 4590507 w 5801179"/>
                <a:gd name="connsiteY5-516" fmla="*/ 841100 h 2567492"/>
                <a:gd name="connsiteX6-517" fmla="*/ 5801179 w 5801179"/>
                <a:gd name="connsiteY6-518" fmla="*/ 1077417 h 2567492"/>
                <a:gd name="connsiteX0-519" fmla="*/ 0 w 5801179"/>
                <a:gd name="connsiteY0-520" fmla="*/ 2567492 h 2567492"/>
                <a:gd name="connsiteX1-521" fmla="*/ 1866900 w 5801179"/>
                <a:gd name="connsiteY1-522" fmla="*/ 1827264 h 2567492"/>
                <a:gd name="connsiteX2-523" fmla="*/ 1742850 w 5801179"/>
                <a:gd name="connsiteY2-524" fmla="*/ 876757 h 2567492"/>
                <a:gd name="connsiteX3-525" fmla="*/ 1695224 w 5801179"/>
                <a:gd name="connsiteY3-526" fmla="*/ 50311 h 2567492"/>
                <a:gd name="connsiteX4-527" fmla="*/ 2873150 w 5801179"/>
                <a:gd name="connsiteY4-528" fmla="*/ 165280 h 2567492"/>
                <a:gd name="connsiteX5-529" fmla="*/ 4590507 w 5801179"/>
                <a:gd name="connsiteY5-530" fmla="*/ 841100 h 2567492"/>
                <a:gd name="connsiteX6-531" fmla="*/ 5801179 w 5801179"/>
                <a:gd name="connsiteY6-532" fmla="*/ 1077417 h 2567492"/>
                <a:gd name="connsiteX0-533" fmla="*/ 0 w 5841362"/>
                <a:gd name="connsiteY0-534" fmla="*/ 2567492 h 2567492"/>
                <a:gd name="connsiteX1-535" fmla="*/ 1866900 w 5841362"/>
                <a:gd name="connsiteY1-536" fmla="*/ 1827264 h 2567492"/>
                <a:gd name="connsiteX2-537" fmla="*/ 1742850 w 5841362"/>
                <a:gd name="connsiteY2-538" fmla="*/ 876757 h 2567492"/>
                <a:gd name="connsiteX3-539" fmla="*/ 1695224 w 5841362"/>
                <a:gd name="connsiteY3-540" fmla="*/ 50311 h 2567492"/>
                <a:gd name="connsiteX4-541" fmla="*/ 2873150 w 5841362"/>
                <a:gd name="connsiteY4-542" fmla="*/ 165280 h 2567492"/>
                <a:gd name="connsiteX5-543" fmla="*/ 4590507 w 5841362"/>
                <a:gd name="connsiteY5-544" fmla="*/ 841100 h 2567492"/>
                <a:gd name="connsiteX6-545" fmla="*/ 5733507 w 5841362"/>
                <a:gd name="connsiteY6-546" fmla="*/ 1073038 h 2567492"/>
                <a:gd name="connsiteX7" fmla="*/ 5801179 w 5841362"/>
                <a:gd name="connsiteY7" fmla="*/ 1077417 h 2567492"/>
                <a:gd name="connsiteX0-547" fmla="*/ 0 w 6372679"/>
                <a:gd name="connsiteY0-548" fmla="*/ 2567492 h 2567492"/>
                <a:gd name="connsiteX1-549" fmla="*/ 1866900 w 6372679"/>
                <a:gd name="connsiteY1-550" fmla="*/ 1827264 h 2567492"/>
                <a:gd name="connsiteX2-551" fmla="*/ 1742850 w 6372679"/>
                <a:gd name="connsiteY2-552" fmla="*/ 876757 h 2567492"/>
                <a:gd name="connsiteX3-553" fmla="*/ 1695224 w 6372679"/>
                <a:gd name="connsiteY3-554" fmla="*/ 50311 h 2567492"/>
                <a:gd name="connsiteX4-555" fmla="*/ 2873150 w 6372679"/>
                <a:gd name="connsiteY4-556" fmla="*/ 165280 h 2567492"/>
                <a:gd name="connsiteX5-557" fmla="*/ 4590507 w 6372679"/>
                <a:gd name="connsiteY5-558" fmla="*/ 841100 h 2567492"/>
                <a:gd name="connsiteX6-559" fmla="*/ 5733507 w 6372679"/>
                <a:gd name="connsiteY6-560" fmla="*/ 1073038 h 2567492"/>
                <a:gd name="connsiteX7-561" fmla="*/ 6372679 w 6372679"/>
                <a:gd name="connsiteY7-562" fmla="*/ 221647 h 2567492"/>
                <a:gd name="connsiteX0-563" fmla="*/ 0 w 6419985"/>
                <a:gd name="connsiteY0-564" fmla="*/ 2567492 h 2567492"/>
                <a:gd name="connsiteX1-565" fmla="*/ 1866900 w 6419985"/>
                <a:gd name="connsiteY1-566" fmla="*/ 1827264 h 2567492"/>
                <a:gd name="connsiteX2-567" fmla="*/ 1742850 w 6419985"/>
                <a:gd name="connsiteY2-568" fmla="*/ 876757 h 2567492"/>
                <a:gd name="connsiteX3-569" fmla="*/ 1695224 w 6419985"/>
                <a:gd name="connsiteY3-570" fmla="*/ 50311 h 2567492"/>
                <a:gd name="connsiteX4-571" fmla="*/ 2873150 w 6419985"/>
                <a:gd name="connsiteY4-572" fmla="*/ 165280 h 2567492"/>
                <a:gd name="connsiteX5-573" fmla="*/ 4590507 w 6419985"/>
                <a:gd name="connsiteY5-574" fmla="*/ 841100 h 2567492"/>
                <a:gd name="connsiteX6-575" fmla="*/ 5733507 w 6419985"/>
                <a:gd name="connsiteY6-576" fmla="*/ 1073038 h 2567492"/>
                <a:gd name="connsiteX7-577" fmla="*/ 6383111 w 6419985"/>
                <a:gd name="connsiteY7-578" fmla="*/ 830104 h 2567492"/>
                <a:gd name="connsiteX8" fmla="*/ 6372679 w 6419985"/>
                <a:gd name="connsiteY8" fmla="*/ 221647 h 2567492"/>
                <a:gd name="connsiteX0-579" fmla="*/ 0 w 6454637"/>
                <a:gd name="connsiteY0-580" fmla="*/ 2567492 h 2567492"/>
                <a:gd name="connsiteX1-581" fmla="*/ 1866900 w 6454637"/>
                <a:gd name="connsiteY1-582" fmla="*/ 1827264 h 2567492"/>
                <a:gd name="connsiteX2-583" fmla="*/ 1742850 w 6454637"/>
                <a:gd name="connsiteY2-584" fmla="*/ 876757 h 2567492"/>
                <a:gd name="connsiteX3-585" fmla="*/ 1695224 w 6454637"/>
                <a:gd name="connsiteY3-586" fmla="*/ 50311 h 2567492"/>
                <a:gd name="connsiteX4-587" fmla="*/ 2873150 w 6454637"/>
                <a:gd name="connsiteY4-588" fmla="*/ 165280 h 2567492"/>
                <a:gd name="connsiteX5-589" fmla="*/ 4590507 w 6454637"/>
                <a:gd name="connsiteY5-590" fmla="*/ 841100 h 2567492"/>
                <a:gd name="connsiteX6-591" fmla="*/ 5733507 w 6454637"/>
                <a:gd name="connsiteY6-592" fmla="*/ 1073038 h 2567492"/>
                <a:gd name="connsiteX7-593" fmla="*/ 6383111 w 6454637"/>
                <a:gd name="connsiteY7-594" fmla="*/ 830104 h 2567492"/>
                <a:gd name="connsiteX8-595" fmla="*/ 6372679 w 6454637"/>
                <a:gd name="connsiteY8-596" fmla="*/ 221647 h 2567492"/>
                <a:gd name="connsiteX0-597" fmla="*/ 0 w 6428685"/>
                <a:gd name="connsiteY0-598" fmla="*/ 2567492 h 2567492"/>
                <a:gd name="connsiteX1-599" fmla="*/ 1866900 w 6428685"/>
                <a:gd name="connsiteY1-600" fmla="*/ 1827264 h 2567492"/>
                <a:gd name="connsiteX2-601" fmla="*/ 1742850 w 6428685"/>
                <a:gd name="connsiteY2-602" fmla="*/ 876757 h 2567492"/>
                <a:gd name="connsiteX3-603" fmla="*/ 1695224 w 6428685"/>
                <a:gd name="connsiteY3-604" fmla="*/ 50311 h 2567492"/>
                <a:gd name="connsiteX4-605" fmla="*/ 2873150 w 6428685"/>
                <a:gd name="connsiteY4-606" fmla="*/ 165280 h 2567492"/>
                <a:gd name="connsiteX5-607" fmla="*/ 4590507 w 6428685"/>
                <a:gd name="connsiteY5-608" fmla="*/ 841100 h 2567492"/>
                <a:gd name="connsiteX6-609" fmla="*/ 5733507 w 6428685"/>
                <a:gd name="connsiteY6-610" fmla="*/ 1073038 h 2567492"/>
                <a:gd name="connsiteX7-611" fmla="*/ 6383111 w 6428685"/>
                <a:gd name="connsiteY7-612" fmla="*/ 830104 h 2567492"/>
                <a:gd name="connsiteX8-613" fmla="*/ 6291716 w 6428685"/>
                <a:gd name="connsiteY8-614" fmla="*/ 191656 h 2567492"/>
                <a:gd name="connsiteX0-615" fmla="*/ 0 w 6428685"/>
                <a:gd name="connsiteY0-616" fmla="*/ 2567492 h 2567492"/>
                <a:gd name="connsiteX1-617" fmla="*/ 1866900 w 6428685"/>
                <a:gd name="connsiteY1-618" fmla="*/ 1827264 h 2567492"/>
                <a:gd name="connsiteX2-619" fmla="*/ 1742850 w 6428685"/>
                <a:gd name="connsiteY2-620" fmla="*/ 876757 h 2567492"/>
                <a:gd name="connsiteX3-621" fmla="*/ 1695224 w 6428685"/>
                <a:gd name="connsiteY3-622" fmla="*/ 50311 h 2567492"/>
                <a:gd name="connsiteX4-623" fmla="*/ 2873150 w 6428685"/>
                <a:gd name="connsiteY4-624" fmla="*/ 165280 h 2567492"/>
                <a:gd name="connsiteX5-625" fmla="*/ 4590507 w 6428685"/>
                <a:gd name="connsiteY5-626" fmla="*/ 841100 h 2567492"/>
                <a:gd name="connsiteX6-627" fmla="*/ 5752557 w 6428685"/>
                <a:gd name="connsiteY6-628" fmla="*/ 1068039 h 2567492"/>
                <a:gd name="connsiteX7-629" fmla="*/ 6383111 w 6428685"/>
                <a:gd name="connsiteY7-630" fmla="*/ 830104 h 2567492"/>
                <a:gd name="connsiteX8-631" fmla="*/ 6291716 w 6428685"/>
                <a:gd name="connsiteY8-632" fmla="*/ 191656 h 2567492"/>
                <a:gd name="connsiteX0-633" fmla="*/ 0 w 6428685"/>
                <a:gd name="connsiteY0-634" fmla="*/ 2567492 h 2567492"/>
                <a:gd name="connsiteX1-635" fmla="*/ 1866900 w 6428685"/>
                <a:gd name="connsiteY1-636" fmla="*/ 1827264 h 2567492"/>
                <a:gd name="connsiteX2-637" fmla="*/ 1742850 w 6428685"/>
                <a:gd name="connsiteY2-638" fmla="*/ 876757 h 2567492"/>
                <a:gd name="connsiteX3-639" fmla="*/ 1695224 w 6428685"/>
                <a:gd name="connsiteY3-640" fmla="*/ 50311 h 2567492"/>
                <a:gd name="connsiteX4-641" fmla="*/ 2873150 w 6428685"/>
                <a:gd name="connsiteY4-642" fmla="*/ 165280 h 2567492"/>
                <a:gd name="connsiteX5-643" fmla="*/ 4590507 w 6428685"/>
                <a:gd name="connsiteY5-644" fmla="*/ 826103 h 2567492"/>
                <a:gd name="connsiteX6-645" fmla="*/ 5752557 w 6428685"/>
                <a:gd name="connsiteY6-646" fmla="*/ 1068039 h 2567492"/>
                <a:gd name="connsiteX7-647" fmla="*/ 6383111 w 6428685"/>
                <a:gd name="connsiteY7-648" fmla="*/ 830104 h 2567492"/>
                <a:gd name="connsiteX8-649" fmla="*/ 6291716 w 6428685"/>
                <a:gd name="connsiteY8-650" fmla="*/ 191656 h 2567492"/>
                <a:gd name="connsiteX0-651" fmla="*/ 0 w 6428685"/>
                <a:gd name="connsiteY0-652" fmla="*/ 2567492 h 2567492"/>
                <a:gd name="connsiteX1-653" fmla="*/ 1866900 w 6428685"/>
                <a:gd name="connsiteY1-654" fmla="*/ 1827264 h 2567492"/>
                <a:gd name="connsiteX2-655" fmla="*/ 1742850 w 6428685"/>
                <a:gd name="connsiteY2-656" fmla="*/ 876757 h 2567492"/>
                <a:gd name="connsiteX3-657" fmla="*/ 1695224 w 6428685"/>
                <a:gd name="connsiteY3-658" fmla="*/ 50311 h 2567492"/>
                <a:gd name="connsiteX4-659" fmla="*/ 2873150 w 6428685"/>
                <a:gd name="connsiteY4-660" fmla="*/ 165280 h 2567492"/>
                <a:gd name="connsiteX5-661" fmla="*/ 4566695 w 6428685"/>
                <a:gd name="connsiteY5-662" fmla="*/ 806109 h 2567492"/>
                <a:gd name="connsiteX6-663" fmla="*/ 5752557 w 6428685"/>
                <a:gd name="connsiteY6-664" fmla="*/ 1068039 h 2567492"/>
                <a:gd name="connsiteX7-665" fmla="*/ 6383111 w 6428685"/>
                <a:gd name="connsiteY7-666" fmla="*/ 830104 h 2567492"/>
                <a:gd name="connsiteX8-667" fmla="*/ 6291716 w 6428685"/>
                <a:gd name="connsiteY8-668" fmla="*/ 191656 h 2567492"/>
                <a:gd name="connsiteX0-669" fmla="*/ 0 w 6428685"/>
                <a:gd name="connsiteY0-670" fmla="*/ 2567492 h 2567492"/>
                <a:gd name="connsiteX1-671" fmla="*/ 1866900 w 6428685"/>
                <a:gd name="connsiteY1-672" fmla="*/ 1827264 h 2567492"/>
                <a:gd name="connsiteX2-673" fmla="*/ 1742850 w 6428685"/>
                <a:gd name="connsiteY2-674" fmla="*/ 876757 h 2567492"/>
                <a:gd name="connsiteX3-675" fmla="*/ 1695224 w 6428685"/>
                <a:gd name="connsiteY3-676" fmla="*/ 50311 h 2567492"/>
                <a:gd name="connsiteX4-677" fmla="*/ 2873150 w 6428685"/>
                <a:gd name="connsiteY4-678" fmla="*/ 165280 h 2567492"/>
                <a:gd name="connsiteX5-679" fmla="*/ 4566695 w 6428685"/>
                <a:gd name="connsiteY5-680" fmla="*/ 806109 h 2567492"/>
                <a:gd name="connsiteX6-681" fmla="*/ 5671594 w 6428685"/>
                <a:gd name="connsiteY6-682" fmla="*/ 1078037 h 2567492"/>
                <a:gd name="connsiteX7-683" fmla="*/ 6383111 w 6428685"/>
                <a:gd name="connsiteY7-684" fmla="*/ 830104 h 2567492"/>
                <a:gd name="connsiteX8-685" fmla="*/ 6291716 w 6428685"/>
                <a:gd name="connsiteY8-686" fmla="*/ 191656 h 2567492"/>
                <a:gd name="connsiteX0-687" fmla="*/ 0 w 6428685"/>
                <a:gd name="connsiteY0-688" fmla="*/ 2567492 h 2567492"/>
                <a:gd name="connsiteX1-689" fmla="*/ 1866900 w 6428685"/>
                <a:gd name="connsiteY1-690" fmla="*/ 1827264 h 2567492"/>
                <a:gd name="connsiteX2-691" fmla="*/ 1742850 w 6428685"/>
                <a:gd name="connsiteY2-692" fmla="*/ 876757 h 2567492"/>
                <a:gd name="connsiteX3-693" fmla="*/ 1695224 w 6428685"/>
                <a:gd name="connsiteY3-694" fmla="*/ 50311 h 2567492"/>
                <a:gd name="connsiteX4-695" fmla="*/ 2873150 w 6428685"/>
                <a:gd name="connsiteY4-696" fmla="*/ 165280 h 2567492"/>
                <a:gd name="connsiteX5-697" fmla="*/ 4566695 w 6428685"/>
                <a:gd name="connsiteY5-698" fmla="*/ 806109 h 2567492"/>
                <a:gd name="connsiteX6-699" fmla="*/ 5671594 w 6428685"/>
                <a:gd name="connsiteY6-700" fmla="*/ 1078037 h 2567492"/>
                <a:gd name="connsiteX7-701" fmla="*/ 6383111 w 6428685"/>
                <a:gd name="connsiteY7-702" fmla="*/ 800112 h 2567492"/>
                <a:gd name="connsiteX8-703" fmla="*/ 6291716 w 6428685"/>
                <a:gd name="connsiteY8-704" fmla="*/ 191656 h 2567492"/>
                <a:gd name="connsiteX0-705" fmla="*/ 0 w 6424480"/>
                <a:gd name="connsiteY0-706" fmla="*/ 2567492 h 2567492"/>
                <a:gd name="connsiteX1-707" fmla="*/ 1866900 w 6424480"/>
                <a:gd name="connsiteY1-708" fmla="*/ 1827264 h 2567492"/>
                <a:gd name="connsiteX2-709" fmla="*/ 1742850 w 6424480"/>
                <a:gd name="connsiteY2-710" fmla="*/ 876757 h 2567492"/>
                <a:gd name="connsiteX3-711" fmla="*/ 1695224 w 6424480"/>
                <a:gd name="connsiteY3-712" fmla="*/ 50311 h 2567492"/>
                <a:gd name="connsiteX4-713" fmla="*/ 2873150 w 6424480"/>
                <a:gd name="connsiteY4-714" fmla="*/ 165280 h 2567492"/>
                <a:gd name="connsiteX5-715" fmla="*/ 4566695 w 6424480"/>
                <a:gd name="connsiteY5-716" fmla="*/ 806109 h 2567492"/>
                <a:gd name="connsiteX6-717" fmla="*/ 5671594 w 6424480"/>
                <a:gd name="connsiteY6-718" fmla="*/ 1078037 h 2567492"/>
                <a:gd name="connsiteX7-719" fmla="*/ 6383111 w 6424480"/>
                <a:gd name="connsiteY7-720" fmla="*/ 800112 h 2567492"/>
                <a:gd name="connsiteX8-721" fmla="*/ 6291716 w 6424480"/>
                <a:gd name="connsiteY8-722" fmla="*/ 191656 h 2567492"/>
                <a:gd name="connsiteX0-723" fmla="*/ 0 w 6424480"/>
                <a:gd name="connsiteY0-724" fmla="*/ 2567492 h 2567492"/>
                <a:gd name="connsiteX1-725" fmla="*/ 1866900 w 6424480"/>
                <a:gd name="connsiteY1-726" fmla="*/ 1827264 h 2567492"/>
                <a:gd name="connsiteX2-727" fmla="*/ 1742850 w 6424480"/>
                <a:gd name="connsiteY2-728" fmla="*/ 876757 h 2567492"/>
                <a:gd name="connsiteX3-729" fmla="*/ 1695224 w 6424480"/>
                <a:gd name="connsiteY3-730" fmla="*/ 50311 h 2567492"/>
                <a:gd name="connsiteX4-731" fmla="*/ 2873150 w 6424480"/>
                <a:gd name="connsiteY4-732" fmla="*/ 165280 h 2567492"/>
                <a:gd name="connsiteX5-733" fmla="*/ 4566695 w 6424480"/>
                <a:gd name="connsiteY5-734" fmla="*/ 806109 h 2567492"/>
                <a:gd name="connsiteX6-735" fmla="*/ 5671594 w 6424480"/>
                <a:gd name="connsiteY6-736" fmla="*/ 1078037 h 2567492"/>
                <a:gd name="connsiteX7-737" fmla="*/ 6383111 w 6424480"/>
                <a:gd name="connsiteY7-738" fmla="*/ 800112 h 2567492"/>
                <a:gd name="connsiteX8-739" fmla="*/ 6291716 w 6424480"/>
                <a:gd name="connsiteY8-740" fmla="*/ 191656 h 2567492"/>
                <a:gd name="connsiteX0-741" fmla="*/ 0 w 6411896"/>
                <a:gd name="connsiteY0-742" fmla="*/ 2567492 h 2567492"/>
                <a:gd name="connsiteX1-743" fmla="*/ 1866900 w 6411896"/>
                <a:gd name="connsiteY1-744" fmla="*/ 1827264 h 2567492"/>
                <a:gd name="connsiteX2-745" fmla="*/ 1742850 w 6411896"/>
                <a:gd name="connsiteY2-746" fmla="*/ 876757 h 2567492"/>
                <a:gd name="connsiteX3-747" fmla="*/ 1695224 w 6411896"/>
                <a:gd name="connsiteY3-748" fmla="*/ 50311 h 2567492"/>
                <a:gd name="connsiteX4-749" fmla="*/ 2873150 w 6411896"/>
                <a:gd name="connsiteY4-750" fmla="*/ 165280 h 2567492"/>
                <a:gd name="connsiteX5-751" fmla="*/ 4566695 w 6411896"/>
                <a:gd name="connsiteY5-752" fmla="*/ 806109 h 2567492"/>
                <a:gd name="connsiteX6-753" fmla="*/ 5671594 w 6411896"/>
                <a:gd name="connsiteY6-754" fmla="*/ 1078037 h 2567492"/>
                <a:gd name="connsiteX7-755" fmla="*/ 6383111 w 6411896"/>
                <a:gd name="connsiteY7-756" fmla="*/ 800112 h 2567492"/>
                <a:gd name="connsiteX8-757" fmla="*/ 6291716 w 6411896"/>
                <a:gd name="connsiteY8-758" fmla="*/ 191656 h 2567492"/>
                <a:gd name="connsiteX0-759" fmla="*/ 0 w 6385529"/>
                <a:gd name="connsiteY0-760" fmla="*/ 3025662 h 3025662"/>
                <a:gd name="connsiteX1-761" fmla="*/ 1866900 w 6385529"/>
                <a:gd name="connsiteY1-762" fmla="*/ 2285434 h 3025662"/>
                <a:gd name="connsiteX2-763" fmla="*/ 1742850 w 6385529"/>
                <a:gd name="connsiteY2-764" fmla="*/ 1334927 h 3025662"/>
                <a:gd name="connsiteX3-765" fmla="*/ 1695224 w 6385529"/>
                <a:gd name="connsiteY3-766" fmla="*/ 508481 h 3025662"/>
                <a:gd name="connsiteX4-767" fmla="*/ 2873150 w 6385529"/>
                <a:gd name="connsiteY4-768" fmla="*/ 623450 h 3025662"/>
                <a:gd name="connsiteX5-769" fmla="*/ 4566695 w 6385529"/>
                <a:gd name="connsiteY5-770" fmla="*/ 1264279 h 3025662"/>
                <a:gd name="connsiteX6-771" fmla="*/ 5671594 w 6385529"/>
                <a:gd name="connsiteY6-772" fmla="*/ 1536207 h 3025662"/>
                <a:gd name="connsiteX7-773" fmla="*/ 6383111 w 6385529"/>
                <a:gd name="connsiteY7-774" fmla="*/ 1258282 h 3025662"/>
                <a:gd name="connsiteX8-775" fmla="*/ 4948691 w 6385529"/>
                <a:gd name="connsiteY8-776" fmla="*/ 0 h 3025662"/>
                <a:gd name="connsiteX0-777" fmla="*/ 0 w 6383547"/>
                <a:gd name="connsiteY0-778" fmla="*/ 3025662 h 3025662"/>
                <a:gd name="connsiteX1-779" fmla="*/ 1866900 w 6383547"/>
                <a:gd name="connsiteY1-780" fmla="*/ 2285434 h 3025662"/>
                <a:gd name="connsiteX2-781" fmla="*/ 1742850 w 6383547"/>
                <a:gd name="connsiteY2-782" fmla="*/ 1334927 h 3025662"/>
                <a:gd name="connsiteX3-783" fmla="*/ 1695224 w 6383547"/>
                <a:gd name="connsiteY3-784" fmla="*/ 508481 h 3025662"/>
                <a:gd name="connsiteX4-785" fmla="*/ 2873150 w 6383547"/>
                <a:gd name="connsiteY4-786" fmla="*/ 623450 h 3025662"/>
                <a:gd name="connsiteX5-787" fmla="*/ 4566695 w 6383547"/>
                <a:gd name="connsiteY5-788" fmla="*/ 1264279 h 3025662"/>
                <a:gd name="connsiteX6-789" fmla="*/ 5671594 w 6383547"/>
                <a:gd name="connsiteY6-790" fmla="*/ 1536207 h 3025662"/>
                <a:gd name="connsiteX7-791" fmla="*/ 6383111 w 6383547"/>
                <a:gd name="connsiteY7-792" fmla="*/ 1258282 h 3025662"/>
                <a:gd name="connsiteX8-793" fmla="*/ 5763987 w 6383547"/>
                <a:gd name="connsiteY8-794" fmla="*/ 623452 h 3025662"/>
                <a:gd name="connsiteX9" fmla="*/ 4948691 w 6383547"/>
                <a:gd name="connsiteY9" fmla="*/ 0 h 3025662"/>
                <a:gd name="connsiteX0-795" fmla="*/ 0 w 6408621"/>
                <a:gd name="connsiteY0-796" fmla="*/ 3025662 h 3025662"/>
                <a:gd name="connsiteX1-797" fmla="*/ 1866900 w 6408621"/>
                <a:gd name="connsiteY1-798" fmla="*/ 2285434 h 3025662"/>
                <a:gd name="connsiteX2-799" fmla="*/ 1742850 w 6408621"/>
                <a:gd name="connsiteY2-800" fmla="*/ 1334927 h 3025662"/>
                <a:gd name="connsiteX3-801" fmla="*/ 1695224 w 6408621"/>
                <a:gd name="connsiteY3-802" fmla="*/ 508481 h 3025662"/>
                <a:gd name="connsiteX4-803" fmla="*/ 2873150 w 6408621"/>
                <a:gd name="connsiteY4-804" fmla="*/ 623450 h 3025662"/>
                <a:gd name="connsiteX5-805" fmla="*/ 4566695 w 6408621"/>
                <a:gd name="connsiteY5-806" fmla="*/ 1264279 h 3025662"/>
                <a:gd name="connsiteX6-807" fmla="*/ 5671594 w 6408621"/>
                <a:gd name="connsiteY6-808" fmla="*/ 1536207 h 3025662"/>
                <a:gd name="connsiteX7-809" fmla="*/ 6383111 w 6408621"/>
                <a:gd name="connsiteY7-810" fmla="*/ 1258282 h 3025662"/>
                <a:gd name="connsiteX8-811" fmla="*/ 6240237 w 6408621"/>
                <a:gd name="connsiteY8-812" fmla="*/ 623452 h 3025662"/>
                <a:gd name="connsiteX9-813" fmla="*/ 4948691 w 6408621"/>
                <a:gd name="connsiteY9-814" fmla="*/ 0 h 3025662"/>
                <a:gd name="connsiteX0-815" fmla="*/ 0 w 6408621"/>
                <a:gd name="connsiteY0-816" fmla="*/ 3025662 h 3025662"/>
                <a:gd name="connsiteX1-817" fmla="*/ 1866900 w 6408621"/>
                <a:gd name="connsiteY1-818" fmla="*/ 2285434 h 3025662"/>
                <a:gd name="connsiteX2-819" fmla="*/ 1742850 w 6408621"/>
                <a:gd name="connsiteY2-820" fmla="*/ 1334927 h 3025662"/>
                <a:gd name="connsiteX3-821" fmla="*/ 1695224 w 6408621"/>
                <a:gd name="connsiteY3-822" fmla="*/ 508481 h 3025662"/>
                <a:gd name="connsiteX4-823" fmla="*/ 2873150 w 6408621"/>
                <a:gd name="connsiteY4-824" fmla="*/ 623450 h 3025662"/>
                <a:gd name="connsiteX5-825" fmla="*/ 4566695 w 6408621"/>
                <a:gd name="connsiteY5-826" fmla="*/ 1264279 h 3025662"/>
                <a:gd name="connsiteX6-827" fmla="*/ 5671594 w 6408621"/>
                <a:gd name="connsiteY6-828" fmla="*/ 1536207 h 3025662"/>
                <a:gd name="connsiteX7-829" fmla="*/ 6383111 w 6408621"/>
                <a:gd name="connsiteY7-830" fmla="*/ 1258282 h 3025662"/>
                <a:gd name="connsiteX8-831" fmla="*/ 6240237 w 6408621"/>
                <a:gd name="connsiteY8-832" fmla="*/ 623452 h 3025662"/>
                <a:gd name="connsiteX9-833" fmla="*/ 4948691 w 6408621"/>
                <a:gd name="connsiteY9-834" fmla="*/ 0 h 3025662"/>
                <a:gd name="connsiteX0-835" fmla="*/ 0 w 6433016"/>
                <a:gd name="connsiteY0-836" fmla="*/ 3025662 h 3025662"/>
                <a:gd name="connsiteX1-837" fmla="*/ 1866900 w 6433016"/>
                <a:gd name="connsiteY1-838" fmla="*/ 2285434 h 3025662"/>
                <a:gd name="connsiteX2-839" fmla="*/ 1742850 w 6433016"/>
                <a:gd name="connsiteY2-840" fmla="*/ 1334927 h 3025662"/>
                <a:gd name="connsiteX3-841" fmla="*/ 1695224 w 6433016"/>
                <a:gd name="connsiteY3-842" fmla="*/ 508481 h 3025662"/>
                <a:gd name="connsiteX4-843" fmla="*/ 2873150 w 6433016"/>
                <a:gd name="connsiteY4-844" fmla="*/ 623450 h 3025662"/>
                <a:gd name="connsiteX5-845" fmla="*/ 4566695 w 6433016"/>
                <a:gd name="connsiteY5-846" fmla="*/ 1264279 h 3025662"/>
                <a:gd name="connsiteX6-847" fmla="*/ 5671594 w 6433016"/>
                <a:gd name="connsiteY6-848" fmla="*/ 1536207 h 3025662"/>
                <a:gd name="connsiteX7-849" fmla="*/ 6383111 w 6433016"/>
                <a:gd name="connsiteY7-850" fmla="*/ 1258282 h 3025662"/>
                <a:gd name="connsiteX8-851" fmla="*/ 6240237 w 6433016"/>
                <a:gd name="connsiteY8-852" fmla="*/ 623452 h 3025662"/>
                <a:gd name="connsiteX9-853" fmla="*/ 4948691 w 6433016"/>
                <a:gd name="connsiteY9-854" fmla="*/ 0 h 3025662"/>
                <a:gd name="connsiteX0-855" fmla="*/ 0 w 6424797"/>
                <a:gd name="connsiteY0-856" fmla="*/ 3025662 h 3025662"/>
                <a:gd name="connsiteX1-857" fmla="*/ 1866900 w 6424797"/>
                <a:gd name="connsiteY1-858" fmla="*/ 2285434 h 3025662"/>
                <a:gd name="connsiteX2-859" fmla="*/ 1742850 w 6424797"/>
                <a:gd name="connsiteY2-860" fmla="*/ 1334927 h 3025662"/>
                <a:gd name="connsiteX3-861" fmla="*/ 1695224 w 6424797"/>
                <a:gd name="connsiteY3-862" fmla="*/ 508481 h 3025662"/>
                <a:gd name="connsiteX4-863" fmla="*/ 2873150 w 6424797"/>
                <a:gd name="connsiteY4-864" fmla="*/ 623450 h 3025662"/>
                <a:gd name="connsiteX5-865" fmla="*/ 4566695 w 6424797"/>
                <a:gd name="connsiteY5-866" fmla="*/ 1264279 h 3025662"/>
                <a:gd name="connsiteX6-867" fmla="*/ 5671594 w 6424797"/>
                <a:gd name="connsiteY6-868" fmla="*/ 1536207 h 3025662"/>
                <a:gd name="connsiteX7-869" fmla="*/ 6383111 w 6424797"/>
                <a:gd name="connsiteY7-870" fmla="*/ 1258282 h 3025662"/>
                <a:gd name="connsiteX8-871" fmla="*/ 6240237 w 6424797"/>
                <a:gd name="connsiteY8-872" fmla="*/ 623452 h 3025662"/>
                <a:gd name="connsiteX9-873" fmla="*/ 4948691 w 6424797"/>
                <a:gd name="connsiteY9-874" fmla="*/ 0 h 3025662"/>
                <a:gd name="connsiteX0-875" fmla="*/ 0 w 6466089"/>
                <a:gd name="connsiteY0-876" fmla="*/ 3025662 h 3025662"/>
                <a:gd name="connsiteX1-877" fmla="*/ 1866900 w 6466089"/>
                <a:gd name="connsiteY1-878" fmla="*/ 2285434 h 3025662"/>
                <a:gd name="connsiteX2-879" fmla="*/ 1742850 w 6466089"/>
                <a:gd name="connsiteY2-880" fmla="*/ 1334927 h 3025662"/>
                <a:gd name="connsiteX3-881" fmla="*/ 1695224 w 6466089"/>
                <a:gd name="connsiteY3-882" fmla="*/ 508481 h 3025662"/>
                <a:gd name="connsiteX4-883" fmla="*/ 2873150 w 6466089"/>
                <a:gd name="connsiteY4-884" fmla="*/ 623450 h 3025662"/>
                <a:gd name="connsiteX5-885" fmla="*/ 4566695 w 6466089"/>
                <a:gd name="connsiteY5-886" fmla="*/ 1264279 h 3025662"/>
                <a:gd name="connsiteX6-887" fmla="*/ 5671594 w 6466089"/>
                <a:gd name="connsiteY6-888" fmla="*/ 1536207 h 3025662"/>
                <a:gd name="connsiteX7-889" fmla="*/ 6383111 w 6466089"/>
                <a:gd name="connsiteY7-890" fmla="*/ 1258282 h 3025662"/>
                <a:gd name="connsiteX8-891" fmla="*/ 6291037 w 6466089"/>
                <a:gd name="connsiteY8-892" fmla="*/ 656777 h 3025662"/>
                <a:gd name="connsiteX9-893" fmla="*/ 4948691 w 6466089"/>
                <a:gd name="connsiteY9-894" fmla="*/ 0 h 3025662"/>
                <a:gd name="connsiteX0-895" fmla="*/ 0 w 6446392"/>
                <a:gd name="connsiteY0-896" fmla="*/ 3025662 h 3025662"/>
                <a:gd name="connsiteX1-897" fmla="*/ 1866900 w 6446392"/>
                <a:gd name="connsiteY1-898" fmla="*/ 2285434 h 3025662"/>
                <a:gd name="connsiteX2-899" fmla="*/ 1742850 w 6446392"/>
                <a:gd name="connsiteY2-900" fmla="*/ 1334927 h 3025662"/>
                <a:gd name="connsiteX3-901" fmla="*/ 1695224 w 6446392"/>
                <a:gd name="connsiteY3-902" fmla="*/ 508481 h 3025662"/>
                <a:gd name="connsiteX4-903" fmla="*/ 2873150 w 6446392"/>
                <a:gd name="connsiteY4-904" fmla="*/ 623450 h 3025662"/>
                <a:gd name="connsiteX5-905" fmla="*/ 4566695 w 6446392"/>
                <a:gd name="connsiteY5-906" fmla="*/ 1264279 h 3025662"/>
                <a:gd name="connsiteX6-907" fmla="*/ 5671594 w 6446392"/>
                <a:gd name="connsiteY6-908" fmla="*/ 1536207 h 3025662"/>
                <a:gd name="connsiteX7-909" fmla="*/ 6383111 w 6446392"/>
                <a:gd name="connsiteY7-910" fmla="*/ 1258282 h 3025662"/>
                <a:gd name="connsiteX8-911" fmla="*/ 6291037 w 6446392"/>
                <a:gd name="connsiteY8-912" fmla="*/ 656777 h 3025662"/>
                <a:gd name="connsiteX9-913" fmla="*/ 4948691 w 6446392"/>
                <a:gd name="connsiteY9-914" fmla="*/ 0 h 3025662"/>
                <a:gd name="connsiteX0-915" fmla="*/ 0 w 6446392"/>
                <a:gd name="connsiteY0-916" fmla="*/ 3025662 h 3025662"/>
                <a:gd name="connsiteX1-917" fmla="*/ 1866900 w 6446392"/>
                <a:gd name="connsiteY1-918" fmla="*/ 2285434 h 3025662"/>
                <a:gd name="connsiteX2-919" fmla="*/ 1742850 w 6446392"/>
                <a:gd name="connsiteY2-920" fmla="*/ 1334927 h 3025662"/>
                <a:gd name="connsiteX3-921" fmla="*/ 1695224 w 6446392"/>
                <a:gd name="connsiteY3-922" fmla="*/ 508481 h 3025662"/>
                <a:gd name="connsiteX4-923" fmla="*/ 2873150 w 6446392"/>
                <a:gd name="connsiteY4-924" fmla="*/ 623450 h 3025662"/>
                <a:gd name="connsiteX5-925" fmla="*/ 4566695 w 6446392"/>
                <a:gd name="connsiteY5-926" fmla="*/ 1264279 h 3025662"/>
                <a:gd name="connsiteX6-927" fmla="*/ 5671594 w 6446392"/>
                <a:gd name="connsiteY6-928" fmla="*/ 1536207 h 3025662"/>
                <a:gd name="connsiteX7-929" fmla="*/ 6383111 w 6446392"/>
                <a:gd name="connsiteY7-930" fmla="*/ 1258282 h 3025662"/>
                <a:gd name="connsiteX8-931" fmla="*/ 6291037 w 6446392"/>
                <a:gd name="connsiteY8-932" fmla="*/ 656777 h 3025662"/>
                <a:gd name="connsiteX9-933" fmla="*/ 4948691 w 6446392"/>
                <a:gd name="connsiteY9-934" fmla="*/ 0 h 3025662"/>
                <a:gd name="connsiteX0-935" fmla="*/ 0 w 6456072"/>
                <a:gd name="connsiteY0-936" fmla="*/ 3025662 h 3025662"/>
                <a:gd name="connsiteX1-937" fmla="*/ 1866900 w 6456072"/>
                <a:gd name="connsiteY1-938" fmla="*/ 2285434 h 3025662"/>
                <a:gd name="connsiteX2-939" fmla="*/ 1742850 w 6456072"/>
                <a:gd name="connsiteY2-940" fmla="*/ 1334927 h 3025662"/>
                <a:gd name="connsiteX3-941" fmla="*/ 1695224 w 6456072"/>
                <a:gd name="connsiteY3-942" fmla="*/ 508481 h 3025662"/>
                <a:gd name="connsiteX4-943" fmla="*/ 2873150 w 6456072"/>
                <a:gd name="connsiteY4-944" fmla="*/ 623450 h 3025662"/>
                <a:gd name="connsiteX5-945" fmla="*/ 4566695 w 6456072"/>
                <a:gd name="connsiteY5-946" fmla="*/ 1264279 h 3025662"/>
                <a:gd name="connsiteX6-947" fmla="*/ 5671594 w 6456072"/>
                <a:gd name="connsiteY6-948" fmla="*/ 1536207 h 3025662"/>
                <a:gd name="connsiteX7-949" fmla="*/ 6383111 w 6456072"/>
                <a:gd name="connsiteY7-950" fmla="*/ 1258282 h 3025662"/>
                <a:gd name="connsiteX8-951" fmla="*/ 6291037 w 6456072"/>
                <a:gd name="connsiteY8-952" fmla="*/ 656777 h 3025662"/>
                <a:gd name="connsiteX9-953" fmla="*/ 4948691 w 6456072"/>
                <a:gd name="connsiteY9-954" fmla="*/ 0 h 3025662"/>
                <a:gd name="connsiteX0-955" fmla="*/ 0 w 6417550"/>
                <a:gd name="connsiteY0-956" fmla="*/ 3025662 h 3025662"/>
                <a:gd name="connsiteX1-957" fmla="*/ 1866900 w 6417550"/>
                <a:gd name="connsiteY1-958" fmla="*/ 2285434 h 3025662"/>
                <a:gd name="connsiteX2-959" fmla="*/ 1742850 w 6417550"/>
                <a:gd name="connsiteY2-960" fmla="*/ 1334927 h 3025662"/>
                <a:gd name="connsiteX3-961" fmla="*/ 1695224 w 6417550"/>
                <a:gd name="connsiteY3-962" fmla="*/ 508481 h 3025662"/>
                <a:gd name="connsiteX4-963" fmla="*/ 2873150 w 6417550"/>
                <a:gd name="connsiteY4-964" fmla="*/ 623450 h 3025662"/>
                <a:gd name="connsiteX5-965" fmla="*/ 4566695 w 6417550"/>
                <a:gd name="connsiteY5-966" fmla="*/ 1264279 h 3025662"/>
                <a:gd name="connsiteX6-967" fmla="*/ 5671594 w 6417550"/>
                <a:gd name="connsiteY6-968" fmla="*/ 1536207 h 3025662"/>
                <a:gd name="connsiteX7-969" fmla="*/ 6383111 w 6417550"/>
                <a:gd name="connsiteY7-970" fmla="*/ 1258282 h 3025662"/>
                <a:gd name="connsiteX8-971" fmla="*/ 6291037 w 6417550"/>
                <a:gd name="connsiteY8-972" fmla="*/ 656777 h 3025662"/>
                <a:gd name="connsiteX9-973" fmla="*/ 4948691 w 6417550"/>
                <a:gd name="connsiteY9-974" fmla="*/ 0 h 3025662"/>
                <a:gd name="connsiteX0-975" fmla="*/ 0 w 6412026"/>
                <a:gd name="connsiteY0-976" fmla="*/ 3025662 h 3025662"/>
                <a:gd name="connsiteX1-977" fmla="*/ 1866900 w 6412026"/>
                <a:gd name="connsiteY1-978" fmla="*/ 2285434 h 3025662"/>
                <a:gd name="connsiteX2-979" fmla="*/ 1742850 w 6412026"/>
                <a:gd name="connsiteY2-980" fmla="*/ 1334927 h 3025662"/>
                <a:gd name="connsiteX3-981" fmla="*/ 1695224 w 6412026"/>
                <a:gd name="connsiteY3-982" fmla="*/ 508481 h 3025662"/>
                <a:gd name="connsiteX4-983" fmla="*/ 2873150 w 6412026"/>
                <a:gd name="connsiteY4-984" fmla="*/ 623450 h 3025662"/>
                <a:gd name="connsiteX5-985" fmla="*/ 4566695 w 6412026"/>
                <a:gd name="connsiteY5-986" fmla="*/ 1264279 h 3025662"/>
                <a:gd name="connsiteX6-987" fmla="*/ 5671594 w 6412026"/>
                <a:gd name="connsiteY6-988" fmla="*/ 1536207 h 3025662"/>
                <a:gd name="connsiteX7-989" fmla="*/ 6383111 w 6412026"/>
                <a:gd name="connsiteY7-990" fmla="*/ 1258282 h 3025662"/>
                <a:gd name="connsiteX8-991" fmla="*/ 6291037 w 6412026"/>
                <a:gd name="connsiteY8-992" fmla="*/ 656777 h 3025662"/>
                <a:gd name="connsiteX9-993" fmla="*/ 4948691 w 6412026"/>
                <a:gd name="connsiteY9-994" fmla="*/ 0 h 3025662"/>
                <a:gd name="connsiteX0-995" fmla="*/ 0 w 6422987"/>
                <a:gd name="connsiteY0-996" fmla="*/ 3025662 h 3025662"/>
                <a:gd name="connsiteX1-997" fmla="*/ 1866900 w 6422987"/>
                <a:gd name="connsiteY1-998" fmla="*/ 2285434 h 3025662"/>
                <a:gd name="connsiteX2-999" fmla="*/ 1742850 w 6422987"/>
                <a:gd name="connsiteY2-1000" fmla="*/ 1334927 h 3025662"/>
                <a:gd name="connsiteX3-1001" fmla="*/ 1695224 w 6422987"/>
                <a:gd name="connsiteY3-1002" fmla="*/ 508481 h 3025662"/>
                <a:gd name="connsiteX4-1003" fmla="*/ 2873150 w 6422987"/>
                <a:gd name="connsiteY4-1004" fmla="*/ 623450 h 3025662"/>
                <a:gd name="connsiteX5-1005" fmla="*/ 4566695 w 6422987"/>
                <a:gd name="connsiteY5-1006" fmla="*/ 1264279 h 3025662"/>
                <a:gd name="connsiteX6-1007" fmla="*/ 5671594 w 6422987"/>
                <a:gd name="connsiteY6-1008" fmla="*/ 1536207 h 3025662"/>
                <a:gd name="connsiteX7-1009" fmla="*/ 6383111 w 6422987"/>
                <a:gd name="connsiteY7-1010" fmla="*/ 1258282 h 3025662"/>
                <a:gd name="connsiteX8-1011" fmla="*/ 6291037 w 6422987"/>
                <a:gd name="connsiteY8-1012" fmla="*/ 656777 h 3025662"/>
                <a:gd name="connsiteX9-1013" fmla="*/ 4948691 w 6422987"/>
                <a:gd name="connsiteY9-1014" fmla="*/ 0 h 3025662"/>
                <a:gd name="connsiteX0-1015" fmla="*/ 0 w 6425746"/>
                <a:gd name="connsiteY0-1016" fmla="*/ 3025662 h 3025662"/>
                <a:gd name="connsiteX1-1017" fmla="*/ 1866900 w 6425746"/>
                <a:gd name="connsiteY1-1018" fmla="*/ 2285434 h 3025662"/>
                <a:gd name="connsiteX2-1019" fmla="*/ 1742850 w 6425746"/>
                <a:gd name="connsiteY2-1020" fmla="*/ 1334927 h 3025662"/>
                <a:gd name="connsiteX3-1021" fmla="*/ 1695224 w 6425746"/>
                <a:gd name="connsiteY3-1022" fmla="*/ 508481 h 3025662"/>
                <a:gd name="connsiteX4-1023" fmla="*/ 2873150 w 6425746"/>
                <a:gd name="connsiteY4-1024" fmla="*/ 623450 h 3025662"/>
                <a:gd name="connsiteX5-1025" fmla="*/ 4566695 w 6425746"/>
                <a:gd name="connsiteY5-1026" fmla="*/ 1264279 h 3025662"/>
                <a:gd name="connsiteX6-1027" fmla="*/ 5671594 w 6425746"/>
                <a:gd name="connsiteY6-1028" fmla="*/ 1536207 h 3025662"/>
                <a:gd name="connsiteX7-1029" fmla="*/ 6383111 w 6425746"/>
                <a:gd name="connsiteY7-1030" fmla="*/ 1258282 h 3025662"/>
                <a:gd name="connsiteX8-1031" fmla="*/ 6291037 w 6425746"/>
                <a:gd name="connsiteY8-1032" fmla="*/ 656777 h 3025662"/>
                <a:gd name="connsiteX9-1033" fmla="*/ 4948691 w 6425746"/>
                <a:gd name="connsiteY9-1034" fmla="*/ 0 h 3025662"/>
                <a:gd name="connsiteX0-1035" fmla="*/ 0 w 6425746"/>
                <a:gd name="connsiteY0-1036" fmla="*/ 3705479 h 3705479"/>
                <a:gd name="connsiteX1-1037" fmla="*/ 1866900 w 6425746"/>
                <a:gd name="connsiteY1-1038" fmla="*/ 2965251 h 3705479"/>
                <a:gd name="connsiteX2-1039" fmla="*/ 1742850 w 6425746"/>
                <a:gd name="connsiteY2-1040" fmla="*/ 2014744 h 3705479"/>
                <a:gd name="connsiteX3-1041" fmla="*/ 1695224 w 6425746"/>
                <a:gd name="connsiteY3-1042" fmla="*/ 1188298 h 3705479"/>
                <a:gd name="connsiteX4-1043" fmla="*/ 2873150 w 6425746"/>
                <a:gd name="connsiteY4-1044" fmla="*/ 1303267 h 3705479"/>
                <a:gd name="connsiteX5-1045" fmla="*/ 4566695 w 6425746"/>
                <a:gd name="connsiteY5-1046" fmla="*/ 1944096 h 3705479"/>
                <a:gd name="connsiteX6-1047" fmla="*/ 5671594 w 6425746"/>
                <a:gd name="connsiteY6-1048" fmla="*/ 2216024 h 3705479"/>
                <a:gd name="connsiteX7-1049" fmla="*/ 6383111 w 6425746"/>
                <a:gd name="connsiteY7-1050" fmla="*/ 1938099 h 3705479"/>
                <a:gd name="connsiteX8-1051" fmla="*/ 6291037 w 6425746"/>
                <a:gd name="connsiteY8-1052" fmla="*/ 1336594 h 3705479"/>
                <a:gd name="connsiteX9-1053" fmla="*/ 3621541 w 6425746"/>
                <a:gd name="connsiteY9-1054" fmla="*/ 0 h 3705479"/>
                <a:gd name="connsiteX0-1055" fmla="*/ 0 w 6472900"/>
                <a:gd name="connsiteY0-1056" fmla="*/ 3705479 h 3705479"/>
                <a:gd name="connsiteX1-1057" fmla="*/ 1866900 w 6472900"/>
                <a:gd name="connsiteY1-1058" fmla="*/ 2965251 h 3705479"/>
                <a:gd name="connsiteX2-1059" fmla="*/ 1742850 w 6472900"/>
                <a:gd name="connsiteY2-1060" fmla="*/ 2014744 h 3705479"/>
                <a:gd name="connsiteX3-1061" fmla="*/ 1695224 w 6472900"/>
                <a:gd name="connsiteY3-1062" fmla="*/ 1188298 h 3705479"/>
                <a:gd name="connsiteX4-1063" fmla="*/ 2873150 w 6472900"/>
                <a:gd name="connsiteY4-1064" fmla="*/ 1303267 h 3705479"/>
                <a:gd name="connsiteX5-1065" fmla="*/ 4566695 w 6472900"/>
                <a:gd name="connsiteY5-1066" fmla="*/ 1944096 h 3705479"/>
                <a:gd name="connsiteX6-1067" fmla="*/ 5671594 w 6472900"/>
                <a:gd name="connsiteY6-1068" fmla="*/ 2216024 h 3705479"/>
                <a:gd name="connsiteX7-1069" fmla="*/ 6383111 w 6472900"/>
                <a:gd name="connsiteY7-1070" fmla="*/ 1938099 h 3705479"/>
                <a:gd name="connsiteX8-1071" fmla="*/ 6291037 w 6472900"/>
                <a:gd name="connsiteY8-1072" fmla="*/ 1336594 h 3705479"/>
                <a:gd name="connsiteX9-1073" fmla="*/ 4874986 w 6472900"/>
                <a:gd name="connsiteY9-1074" fmla="*/ 596793 h 3705479"/>
                <a:gd name="connsiteX10" fmla="*/ 3621541 w 6472900"/>
                <a:gd name="connsiteY10" fmla="*/ 0 h 3705479"/>
                <a:gd name="connsiteX0-1075" fmla="*/ 0 w 6472900"/>
                <a:gd name="connsiteY0-1076" fmla="*/ 3705479 h 3705479"/>
                <a:gd name="connsiteX1-1077" fmla="*/ 1866900 w 6472900"/>
                <a:gd name="connsiteY1-1078" fmla="*/ 2965251 h 3705479"/>
                <a:gd name="connsiteX2-1079" fmla="*/ 1742850 w 6472900"/>
                <a:gd name="connsiteY2-1080" fmla="*/ 2014744 h 3705479"/>
                <a:gd name="connsiteX3-1081" fmla="*/ 1695224 w 6472900"/>
                <a:gd name="connsiteY3-1082" fmla="*/ 1188298 h 3705479"/>
                <a:gd name="connsiteX4-1083" fmla="*/ 2873150 w 6472900"/>
                <a:gd name="connsiteY4-1084" fmla="*/ 1303267 h 3705479"/>
                <a:gd name="connsiteX5-1085" fmla="*/ 4566695 w 6472900"/>
                <a:gd name="connsiteY5-1086" fmla="*/ 1944096 h 3705479"/>
                <a:gd name="connsiteX6-1087" fmla="*/ 5671594 w 6472900"/>
                <a:gd name="connsiteY6-1088" fmla="*/ 2216024 h 3705479"/>
                <a:gd name="connsiteX7-1089" fmla="*/ 6383111 w 6472900"/>
                <a:gd name="connsiteY7-1090" fmla="*/ 1938099 h 3705479"/>
                <a:gd name="connsiteX8-1091" fmla="*/ 6291037 w 6472900"/>
                <a:gd name="connsiteY8-1092" fmla="*/ 1336594 h 3705479"/>
                <a:gd name="connsiteX9-1093" fmla="*/ 4817836 w 6472900"/>
                <a:gd name="connsiteY9-1094" fmla="*/ 670106 h 3705479"/>
                <a:gd name="connsiteX10-1095" fmla="*/ 3621541 w 6472900"/>
                <a:gd name="connsiteY10-1096" fmla="*/ 0 h 3705479"/>
                <a:gd name="connsiteX0-1097" fmla="*/ 0 w 6472900"/>
                <a:gd name="connsiteY0-1098" fmla="*/ 3705479 h 3705479"/>
                <a:gd name="connsiteX1-1099" fmla="*/ 1866900 w 6472900"/>
                <a:gd name="connsiteY1-1100" fmla="*/ 2965251 h 3705479"/>
                <a:gd name="connsiteX2-1101" fmla="*/ 1742850 w 6472900"/>
                <a:gd name="connsiteY2-1102" fmla="*/ 2014744 h 3705479"/>
                <a:gd name="connsiteX3-1103" fmla="*/ 1695224 w 6472900"/>
                <a:gd name="connsiteY3-1104" fmla="*/ 1188298 h 3705479"/>
                <a:gd name="connsiteX4-1105" fmla="*/ 2873150 w 6472900"/>
                <a:gd name="connsiteY4-1106" fmla="*/ 1303267 h 3705479"/>
                <a:gd name="connsiteX5-1107" fmla="*/ 4566695 w 6472900"/>
                <a:gd name="connsiteY5-1108" fmla="*/ 1944096 h 3705479"/>
                <a:gd name="connsiteX6-1109" fmla="*/ 5671594 w 6472900"/>
                <a:gd name="connsiteY6-1110" fmla="*/ 2216024 h 3705479"/>
                <a:gd name="connsiteX7-1111" fmla="*/ 6383111 w 6472900"/>
                <a:gd name="connsiteY7-1112" fmla="*/ 1938099 h 3705479"/>
                <a:gd name="connsiteX8-1113" fmla="*/ 6291037 w 6472900"/>
                <a:gd name="connsiteY8-1114" fmla="*/ 1336594 h 3705479"/>
                <a:gd name="connsiteX9-1115" fmla="*/ 4817836 w 6472900"/>
                <a:gd name="connsiteY9-1116" fmla="*/ 670106 h 3705479"/>
                <a:gd name="connsiteX10-1117" fmla="*/ 3621541 w 6472900"/>
                <a:gd name="connsiteY10-1118" fmla="*/ 0 h 3705479"/>
                <a:gd name="connsiteX0-1119" fmla="*/ 0 w 6472900"/>
                <a:gd name="connsiteY0-1120" fmla="*/ 3705479 h 3705479"/>
                <a:gd name="connsiteX1-1121" fmla="*/ 1866900 w 6472900"/>
                <a:gd name="connsiteY1-1122" fmla="*/ 2965251 h 3705479"/>
                <a:gd name="connsiteX2-1123" fmla="*/ 1742850 w 6472900"/>
                <a:gd name="connsiteY2-1124" fmla="*/ 2014744 h 3705479"/>
                <a:gd name="connsiteX3-1125" fmla="*/ 1695224 w 6472900"/>
                <a:gd name="connsiteY3-1126" fmla="*/ 1188298 h 3705479"/>
                <a:gd name="connsiteX4-1127" fmla="*/ 2873150 w 6472900"/>
                <a:gd name="connsiteY4-1128" fmla="*/ 1303267 h 3705479"/>
                <a:gd name="connsiteX5-1129" fmla="*/ 4566695 w 6472900"/>
                <a:gd name="connsiteY5-1130" fmla="*/ 1944096 h 3705479"/>
                <a:gd name="connsiteX6-1131" fmla="*/ 5671594 w 6472900"/>
                <a:gd name="connsiteY6-1132" fmla="*/ 2216024 h 3705479"/>
                <a:gd name="connsiteX7-1133" fmla="*/ 6383111 w 6472900"/>
                <a:gd name="connsiteY7-1134" fmla="*/ 1938099 h 3705479"/>
                <a:gd name="connsiteX8-1135" fmla="*/ 6291037 w 6472900"/>
                <a:gd name="connsiteY8-1136" fmla="*/ 1336594 h 3705479"/>
                <a:gd name="connsiteX9-1137" fmla="*/ 4817836 w 6472900"/>
                <a:gd name="connsiteY9-1138" fmla="*/ 670106 h 3705479"/>
                <a:gd name="connsiteX10-1139" fmla="*/ 3621541 w 6472900"/>
                <a:gd name="connsiteY10-1140" fmla="*/ 0 h 3705479"/>
                <a:gd name="connsiteX0-1141" fmla="*/ 0 w 6427886"/>
                <a:gd name="connsiteY0-1142" fmla="*/ 3705479 h 3705479"/>
                <a:gd name="connsiteX1-1143" fmla="*/ 1866900 w 6427886"/>
                <a:gd name="connsiteY1-1144" fmla="*/ 2965251 h 3705479"/>
                <a:gd name="connsiteX2-1145" fmla="*/ 1742850 w 6427886"/>
                <a:gd name="connsiteY2-1146" fmla="*/ 2014744 h 3705479"/>
                <a:gd name="connsiteX3-1147" fmla="*/ 1695224 w 6427886"/>
                <a:gd name="connsiteY3-1148" fmla="*/ 1188298 h 3705479"/>
                <a:gd name="connsiteX4-1149" fmla="*/ 2873150 w 6427886"/>
                <a:gd name="connsiteY4-1150" fmla="*/ 1303267 h 3705479"/>
                <a:gd name="connsiteX5-1151" fmla="*/ 4566695 w 6427886"/>
                <a:gd name="connsiteY5-1152" fmla="*/ 1944096 h 3705479"/>
                <a:gd name="connsiteX6-1153" fmla="*/ 5671594 w 6427886"/>
                <a:gd name="connsiteY6-1154" fmla="*/ 2216024 h 3705479"/>
                <a:gd name="connsiteX7-1155" fmla="*/ 6383111 w 6427886"/>
                <a:gd name="connsiteY7-1156" fmla="*/ 1938099 h 3705479"/>
                <a:gd name="connsiteX8-1157" fmla="*/ 6291037 w 6427886"/>
                <a:gd name="connsiteY8-1158" fmla="*/ 1336594 h 3705479"/>
                <a:gd name="connsiteX9-1159" fmla="*/ 4817836 w 6427886"/>
                <a:gd name="connsiteY9-1160" fmla="*/ 670106 h 3705479"/>
                <a:gd name="connsiteX10-1161" fmla="*/ 3621541 w 6427886"/>
                <a:gd name="connsiteY10-1162" fmla="*/ 0 h 3705479"/>
                <a:gd name="connsiteX0-1163" fmla="*/ 0 w 6427886"/>
                <a:gd name="connsiteY0-1164" fmla="*/ 3705479 h 3705479"/>
                <a:gd name="connsiteX1-1165" fmla="*/ 1866900 w 6427886"/>
                <a:gd name="connsiteY1-1166" fmla="*/ 2965251 h 3705479"/>
                <a:gd name="connsiteX2-1167" fmla="*/ 1742850 w 6427886"/>
                <a:gd name="connsiteY2-1168" fmla="*/ 2014744 h 3705479"/>
                <a:gd name="connsiteX3-1169" fmla="*/ 1695224 w 6427886"/>
                <a:gd name="connsiteY3-1170" fmla="*/ 1188298 h 3705479"/>
                <a:gd name="connsiteX4-1171" fmla="*/ 2873150 w 6427886"/>
                <a:gd name="connsiteY4-1172" fmla="*/ 1303267 h 3705479"/>
                <a:gd name="connsiteX5-1173" fmla="*/ 4566695 w 6427886"/>
                <a:gd name="connsiteY5-1174" fmla="*/ 1944096 h 3705479"/>
                <a:gd name="connsiteX6-1175" fmla="*/ 5671594 w 6427886"/>
                <a:gd name="connsiteY6-1176" fmla="*/ 2216024 h 3705479"/>
                <a:gd name="connsiteX7-1177" fmla="*/ 6383111 w 6427886"/>
                <a:gd name="connsiteY7-1178" fmla="*/ 1938099 h 3705479"/>
                <a:gd name="connsiteX8-1179" fmla="*/ 6291037 w 6427886"/>
                <a:gd name="connsiteY8-1180" fmla="*/ 1336594 h 3705479"/>
                <a:gd name="connsiteX9-1181" fmla="*/ 4817836 w 6427886"/>
                <a:gd name="connsiteY9-1182" fmla="*/ 670106 h 3705479"/>
                <a:gd name="connsiteX10-1183" fmla="*/ 3621541 w 6427886"/>
                <a:gd name="connsiteY10-1184" fmla="*/ 0 h 3705479"/>
                <a:gd name="connsiteX0-1185" fmla="*/ 0 w 6427886"/>
                <a:gd name="connsiteY0-1186" fmla="*/ 3705479 h 3705479"/>
                <a:gd name="connsiteX1-1187" fmla="*/ 1866900 w 6427886"/>
                <a:gd name="connsiteY1-1188" fmla="*/ 2965251 h 3705479"/>
                <a:gd name="connsiteX2-1189" fmla="*/ 1742850 w 6427886"/>
                <a:gd name="connsiteY2-1190" fmla="*/ 2014744 h 3705479"/>
                <a:gd name="connsiteX3-1191" fmla="*/ 1695224 w 6427886"/>
                <a:gd name="connsiteY3-1192" fmla="*/ 1188298 h 3705479"/>
                <a:gd name="connsiteX4-1193" fmla="*/ 2873150 w 6427886"/>
                <a:gd name="connsiteY4-1194" fmla="*/ 1303267 h 3705479"/>
                <a:gd name="connsiteX5-1195" fmla="*/ 4566695 w 6427886"/>
                <a:gd name="connsiteY5-1196" fmla="*/ 1944096 h 3705479"/>
                <a:gd name="connsiteX6-1197" fmla="*/ 5671594 w 6427886"/>
                <a:gd name="connsiteY6-1198" fmla="*/ 2216024 h 3705479"/>
                <a:gd name="connsiteX7-1199" fmla="*/ 6383111 w 6427886"/>
                <a:gd name="connsiteY7-1200" fmla="*/ 1938099 h 3705479"/>
                <a:gd name="connsiteX8-1201" fmla="*/ 6291037 w 6427886"/>
                <a:gd name="connsiteY8-1202" fmla="*/ 1336594 h 3705479"/>
                <a:gd name="connsiteX9-1203" fmla="*/ 4817836 w 6427886"/>
                <a:gd name="connsiteY9-1204" fmla="*/ 670106 h 3705479"/>
                <a:gd name="connsiteX10-1205" fmla="*/ 3621541 w 6427886"/>
                <a:gd name="connsiteY10-1206" fmla="*/ 0 h 3705479"/>
                <a:gd name="connsiteX0-1207" fmla="*/ 0 w 6427886"/>
                <a:gd name="connsiteY0-1208" fmla="*/ 3705479 h 3705479"/>
                <a:gd name="connsiteX1-1209" fmla="*/ 1866900 w 6427886"/>
                <a:gd name="connsiteY1-1210" fmla="*/ 2965251 h 3705479"/>
                <a:gd name="connsiteX2-1211" fmla="*/ 1742850 w 6427886"/>
                <a:gd name="connsiteY2-1212" fmla="*/ 2014744 h 3705479"/>
                <a:gd name="connsiteX3-1213" fmla="*/ 1695224 w 6427886"/>
                <a:gd name="connsiteY3-1214" fmla="*/ 1188298 h 3705479"/>
                <a:gd name="connsiteX4-1215" fmla="*/ 2873150 w 6427886"/>
                <a:gd name="connsiteY4-1216" fmla="*/ 1303267 h 3705479"/>
                <a:gd name="connsiteX5-1217" fmla="*/ 4566695 w 6427886"/>
                <a:gd name="connsiteY5-1218" fmla="*/ 1944096 h 3705479"/>
                <a:gd name="connsiteX6-1219" fmla="*/ 5671594 w 6427886"/>
                <a:gd name="connsiteY6-1220" fmla="*/ 2216024 h 3705479"/>
                <a:gd name="connsiteX7-1221" fmla="*/ 6383111 w 6427886"/>
                <a:gd name="connsiteY7-1222" fmla="*/ 1938099 h 3705479"/>
                <a:gd name="connsiteX8-1223" fmla="*/ 6291037 w 6427886"/>
                <a:gd name="connsiteY8-1224" fmla="*/ 1336594 h 3705479"/>
                <a:gd name="connsiteX9-1225" fmla="*/ 4817836 w 6427886"/>
                <a:gd name="connsiteY9-1226" fmla="*/ 670106 h 3705479"/>
                <a:gd name="connsiteX10-1227" fmla="*/ 3621541 w 6427886"/>
                <a:gd name="connsiteY10-1228" fmla="*/ 0 h 3705479"/>
                <a:gd name="connsiteX0-1229" fmla="*/ 0 w 6427886"/>
                <a:gd name="connsiteY0-1230" fmla="*/ 3705479 h 3705479"/>
                <a:gd name="connsiteX1-1231" fmla="*/ 1866900 w 6427886"/>
                <a:gd name="connsiteY1-1232" fmla="*/ 2965251 h 3705479"/>
                <a:gd name="connsiteX2-1233" fmla="*/ 1742850 w 6427886"/>
                <a:gd name="connsiteY2-1234" fmla="*/ 2014744 h 3705479"/>
                <a:gd name="connsiteX3-1235" fmla="*/ 1695224 w 6427886"/>
                <a:gd name="connsiteY3-1236" fmla="*/ 1188298 h 3705479"/>
                <a:gd name="connsiteX4-1237" fmla="*/ 2873150 w 6427886"/>
                <a:gd name="connsiteY4-1238" fmla="*/ 1303267 h 3705479"/>
                <a:gd name="connsiteX5-1239" fmla="*/ 4566695 w 6427886"/>
                <a:gd name="connsiteY5-1240" fmla="*/ 1944096 h 3705479"/>
                <a:gd name="connsiteX6-1241" fmla="*/ 5671594 w 6427886"/>
                <a:gd name="connsiteY6-1242" fmla="*/ 2216024 h 3705479"/>
                <a:gd name="connsiteX7-1243" fmla="*/ 6383111 w 6427886"/>
                <a:gd name="connsiteY7-1244" fmla="*/ 1938099 h 3705479"/>
                <a:gd name="connsiteX8-1245" fmla="*/ 6291037 w 6427886"/>
                <a:gd name="connsiteY8-1246" fmla="*/ 1336594 h 3705479"/>
                <a:gd name="connsiteX9-1247" fmla="*/ 4817836 w 6427886"/>
                <a:gd name="connsiteY9-1248" fmla="*/ 670106 h 3705479"/>
                <a:gd name="connsiteX10-1249" fmla="*/ 3621541 w 6427886"/>
                <a:gd name="connsiteY10-1250" fmla="*/ 0 h 3705479"/>
                <a:gd name="connsiteX0-1251" fmla="*/ 0 w 6424026"/>
                <a:gd name="connsiteY0-1252" fmla="*/ 3705479 h 3705479"/>
                <a:gd name="connsiteX1-1253" fmla="*/ 1866900 w 6424026"/>
                <a:gd name="connsiteY1-1254" fmla="*/ 2965251 h 3705479"/>
                <a:gd name="connsiteX2-1255" fmla="*/ 1742850 w 6424026"/>
                <a:gd name="connsiteY2-1256" fmla="*/ 2014744 h 3705479"/>
                <a:gd name="connsiteX3-1257" fmla="*/ 1695224 w 6424026"/>
                <a:gd name="connsiteY3-1258" fmla="*/ 1188298 h 3705479"/>
                <a:gd name="connsiteX4-1259" fmla="*/ 2873150 w 6424026"/>
                <a:gd name="connsiteY4-1260" fmla="*/ 1303267 h 3705479"/>
                <a:gd name="connsiteX5-1261" fmla="*/ 4566695 w 6424026"/>
                <a:gd name="connsiteY5-1262" fmla="*/ 1944096 h 3705479"/>
                <a:gd name="connsiteX6-1263" fmla="*/ 5671594 w 6424026"/>
                <a:gd name="connsiteY6-1264" fmla="*/ 2216024 h 3705479"/>
                <a:gd name="connsiteX7-1265" fmla="*/ 6383111 w 6424026"/>
                <a:gd name="connsiteY7-1266" fmla="*/ 1938099 h 3705479"/>
                <a:gd name="connsiteX8-1267" fmla="*/ 6291037 w 6424026"/>
                <a:gd name="connsiteY8-1268" fmla="*/ 1336594 h 3705479"/>
                <a:gd name="connsiteX9-1269" fmla="*/ 4817836 w 6424026"/>
                <a:gd name="connsiteY9-1270" fmla="*/ 670106 h 3705479"/>
                <a:gd name="connsiteX10-1271" fmla="*/ 3621541 w 6424026"/>
                <a:gd name="connsiteY10-1272" fmla="*/ 0 h 3705479"/>
                <a:gd name="connsiteX0-1273" fmla="*/ 0 w 6424026"/>
                <a:gd name="connsiteY0-1274" fmla="*/ 3705479 h 3705479"/>
                <a:gd name="connsiteX1-1275" fmla="*/ 1866900 w 6424026"/>
                <a:gd name="connsiteY1-1276" fmla="*/ 2965251 h 3705479"/>
                <a:gd name="connsiteX2-1277" fmla="*/ 1742850 w 6424026"/>
                <a:gd name="connsiteY2-1278" fmla="*/ 2014744 h 3705479"/>
                <a:gd name="connsiteX3-1279" fmla="*/ 1695224 w 6424026"/>
                <a:gd name="connsiteY3-1280" fmla="*/ 1188298 h 3705479"/>
                <a:gd name="connsiteX4-1281" fmla="*/ 2873150 w 6424026"/>
                <a:gd name="connsiteY4-1282" fmla="*/ 1303267 h 3705479"/>
                <a:gd name="connsiteX5-1283" fmla="*/ 4566695 w 6424026"/>
                <a:gd name="connsiteY5-1284" fmla="*/ 1944096 h 3705479"/>
                <a:gd name="connsiteX6-1285" fmla="*/ 5671594 w 6424026"/>
                <a:gd name="connsiteY6-1286" fmla="*/ 2216024 h 3705479"/>
                <a:gd name="connsiteX7-1287" fmla="*/ 6383111 w 6424026"/>
                <a:gd name="connsiteY7-1288" fmla="*/ 1938099 h 3705479"/>
                <a:gd name="connsiteX8-1289" fmla="*/ 6291037 w 6424026"/>
                <a:gd name="connsiteY8-1290" fmla="*/ 1336594 h 3705479"/>
                <a:gd name="connsiteX9-1291" fmla="*/ 4817836 w 6424026"/>
                <a:gd name="connsiteY9-1292" fmla="*/ 670106 h 3705479"/>
                <a:gd name="connsiteX10-1293" fmla="*/ 3621541 w 6424026"/>
                <a:gd name="connsiteY10-1294" fmla="*/ 0 h 3705479"/>
                <a:gd name="connsiteX0-1295" fmla="*/ 0 w 6407809"/>
                <a:gd name="connsiteY0-1296" fmla="*/ 3705479 h 3705479"/>
                <a:gd name="connsiteX1-1297" fmla="*/ 1866900 w 6407809"/>
                <a:gd name="connsiteY1-1298" fmla="*/ 2965251 h 3705479"/>
                <a:gd name="connsiteX2-1299" fmla="*/ 1742850 w 6407809"/>
                <a:gd name="connsiteY2-1300" fmla="*/ 2014744 h 3705479"/>
                <a:gd name="connsiteX3-1301" fmla="*/ 1695224 w 6407809"/>
                <a:gd name="connsiteY3-1302" fmla="*/ 1188298 h 3705479"/>
                <a:gd name="connsiteX4-1303" fmla="*/ 2873150 w 6407809"/>
                <a:gd name="connsiteY4-1304" fmla="*/ 1303267 h 3705479"/>
                <a:gd name="connsiteX5-1305" fmla="*/ 4566695 w 6407809"/>
                <a:gd name="connsiteY5-1306" fmla="*/ 1944096 h 3705479"/>
                <a:gd name="connsiteX6-1307" fmla="*/ 5671594 w 6407809"/>
                <a:gd name="connsiteY6-1308" fmla="*/ 2216024 h 3705479"/>
                <a:gd name="connsiteX7-1309" fmla="*/ 6383111 w 6407809"/>
                <a:gd name="connsiteY7-1310" fmla="*/ 1938099 h 3705479"/>
                <a:gd name="connsiteX8-1311" fmla="*/ 6291037 w 6407809"/>
                <a:gd name="connsiteY8-1312" fmla="*/ 1336594 h 3705479"/>
                <a:gd name="connsiteX9-1313" fmla="*/ 4817836 w 6407809"/>
                <a:gd name="connsiteY9-1314" fmla="*/ 670106 h 3705479"/>
                <a:gd name="connsiteX10-1315" fmla="*/ 3621541 w 6407809"/>
                <a:gd name="connsiteY10-1316" fmla="*/ 0 h 3705479"/>
                <a:gd name="connsiteX0-1317" fmla="*/ 0 w 6430610"/>
                <a:gd name="connsiteY0-1318" fmla="*/ 3705479 h 3705479"/>
                <a:gd name="connsiteX1-1319" fmla="*/ 1866900 w 6430610"/>
                <a:gd name="connsiteY1-1320" fmla="*/ 2965251 h 3705479"/>
                <a:gd name="connsiteX2-1321" fmla="*/ 1742850 w 6430610"/>
                <a:gd name="connsiteY2-1322" fmla="*/ 2014744 h 3705479"/>
                <a:gd name="connsiteX3-1323" fmla="*/ 1695224 w 6430610"/>
                <a:gd name="connsiteY3-1324" fmla="*/ 1188298 h 3705479"/>
                <a:gd name="connsiteX4-1325" fmla="*/ 2873150 w 6430610"/>
                <a:gd name="connsiteY4-1326" fmla="*/ 1303267 h 3705479"/>
                <a:gd name="connsiteX5-1327" fmla="*/ 4566695 w 6430610"/>
                <a:gd name="connsiteY5-1328" fmla="*/ 1944096 h 3705479"/>
                <a:gd name="connsiteX6-1329" fmla="*/ 5671594 w 6430610"/>
                <a:gd name="connsiteY6-1330" fmla="*/ 2216024 h 3705479"/>
                <a:gd name="connsiteX7-1331" fmla="*/ 6383111 w 6430610"/>
                <a:gd name="connsiteY7-1332" fmla="*/ 1938099 h 3705479"/>
                <a:gd name="connsiteX8-1333" fmla="*/ 6291037 w 6430610"/>
                <a:gd name="connsiteY8-1334" fmla="*/ 1336594 h 3705479"/>
                <a:gd name="connsiteX9-1335" fmla="*/ 4817836 w 6430610"/>
                <a:gd name="connsiteY9-1336" fmla="*/ 670106 h 3705479"/>
                <a:gd name="connsiteX10-1337" fmla="*/ 3621541 w 6430610"/>
                <a:gd name="connsiteY10-1338" fmla="*/ 0 h 3705479"/>
                <a:gd name="connsiteX0-1339" fmla="*/ 0 w 6433915"/>
                <a:gd name="connsiteY0-1340" fmla="*/ 3705479 h 3705479"/>
                <a:gd name="connsiteX1-1341" fmla="*/ 1866900 w 6433915"/>
                <a:gd name="connsiteY1-1342" fmla="*/ 2965251 h 3705479"/>
                <a:gd name="connsiteX2-1343" fmla="*/ 1742850 w 6433915"/>
                <a:gd name="connsiteY2-1344" fmla="*/ 2014744 h 3705479"/>
                <a:gd name="connsiteX3-1345" fmla="*/ 1695224 w 6433915"/>
                <a:gd name="connsiteY3-1346" fmla="*/ 1188298 h 3705479"/>
                <a:gd name="connsiteX4-1347" fmla="*/ 2873150 w 6433915"/>
                <a:gd name="connsiteY4-1348" fmla="*/ 1303267 h 3705479"/>
                <a:gd name="connsiteX5-1349" fmla="*/ 4566695 w 6433915"/>
                <a:gd name="connsiteY5-1350" fmla="*/ 1944096 h 3705479"/>
                <a:gd name="connsiteX6-1351" fmla="*/ 5671594 w 6433915"/>
                <a:gd name="connsiteY6-1352" fmla="*/ 2216024 h 3705479"/>
                <a:gd name="connsiteX7-1353" fmla="*/ 6383111 w 6433915"/>
                <a:gd name="connsiteY7-1354" fmla="*/ 1938099 h 3705479"/>
                <a:gd name="connsiteX8-1355" fmla="*/ 6291037 w 6433915"/>
                <a:gd name="connsiteY8-1356" fmla="*/ 1336594 h 3705479"/>
                <a:gd name="connsiteX9-1357" fmla="*/ 4817836 w 6433915"/>
                <a:gd name="connsiteY9-1358" fmla="*/ 670106 h 3705479"/>
                <a:gd name="connsiteX10-1359" fmla="*/ 3621541 w 6433915"/>
                <a:gd name="connsiteY10-1360" fmla="*/ 0 h 3705479"/>
                <a:gd name="connsiteX0-1361" fmla="*/ 0 w 6414241"/>
                <a:gd name="connsiteY0-1362" fmla="*/ 3705479 h 3705479"/>
                <a:gd name="connsiteX1-1363" fmla="*/ 1866900 w 6414241"/>
                <a:gd name="connsiteY1-1364" fmla="*/ 2965251 h 3705479"/>
                <a:gd name="connsiteX2-1365" fmla="*/ 1742850 w 6414241"/>
                <a:gd name="connsiteY2-1366" fmla="*/ 2014744 h 3705479"/>
                <a:gd name="connsiteX3-1367" fmla="*/ 1695224 w 6414241"/>
                <a:gd name="connsiteY3-1368" fmla="*/ 1188298 h 3705479"/>
                <a:gd name="connsiteX4-1369" fmla="*/ 2873150 w 6414241"/>
                <a:gd name="connsiteY4-1370" fmla="*/ 1303267 h 3705479"/>
                <a:gd name="connsiteX5-1371" fmla="*/ 4566695 w 6414241"/>
                <a:gd name="connsiteY5-1372" fmla="*/ 1944096 h 3705479"/>
                <a:gd name="connsiteX6-1373" fmla="*/ 5671594 w 6414241"/>
                <a:gd name="connsiteY6-1374" fmla="*/ 2216024 h 3705479"/>
                <a:gd name="connsiteX7-1375" fmla="*/ 6383111 w 6414241"/>
                <a:gd name="connsiteY7-1376" fmla="*/ 1938099 h 3705479"/>
                <a:gd name="connsiteX8-1377" fmla="*/ 6291037 w 6414241"/>
                <a:gd name="connsiteY8-1378" fmla="*/ 1336594 h 3705479"/>
                <a:gd name="connsiteX9-1379" fmla="*/ 4817836 w 6414241"/>
                <a:gd name="connsiteY9-1380" fmla="*/ 670106 h 3705479"/>
                <a:gd name="connsiteX10-1381" fmla="*/ 3621541 w 6414241"/>
                <a:gd name="connsiteY10-1382" fmla="*/ 0 h 3705479"/>
                <a:gd name="connsiteX0-1383" fmla="*/ 0 w 6414241"/>
                <a:gd name="connsiteY0-1384" fmla="*/ 3705479 h 3705479"/>
                <a:gd name="connsiteX1-1385" fmla="*/ 1866900 w 6414241"/>
                <a:gd name="connsiteY1-1386" fmla="*/ 2965251 h 3705479"/>
                <a:gd name="connsiteX2-1387" fmla="*/ 1742850 w 6414241"/>
                <a:gd name="connsiteY2-1388" fmla="*/ 2014744 h 3705479"/>
                <a:gd name="connsiteX3-1389" fmla="*/ 1695224 w 6414241"/>
                <a:gd name="connsiteY3-1390" fmla="*/ 1188298 h 3705479"/>
                <a:gd name="connsiteX4-1391" fmla="*/ 2873150 w 6414241"/>
                <a:gd name="connsiteY4-1392" fmla="*/ 1303267 h 3705479"/>
                <a:gd name="connsiteX5-1393" fmla="*/ 4566695 w 6414241"/>
                <a:gd name="connsiteY5-1394" fmla="*/ 1944096 h 3705479"/>
                <a:gd name="connsiteX6-1395" fmla="*/ 5671594 w 6414241"/>
                <a:gd name="connsiteY6-1396" fmla="*/ 2216024 h 3705479"/>
                <a:gd name="connsiteX7-1397" fmla="*/ 6383111 w 6414241"/>
                <a:gd name="connsiteY7-1398" fmla="*/ 1938099 h 3705479"/>
                <a:gd name="connsiteX8-1399" fmla="*/ 6291037 w 6414241"/>
                <a:gd name="connsiteY8-1400" fmla="*/ 1336594 h 3705479"/>
                <a:gd name="connsiteX9-1401" fmla="*/ 4817836 w 6414241"/>
                <a:gd name="connsiteY9-1402" fmla="*/ 670106 h 3705479"/>
                <a:gd name="connsiteX10-1403" fmla="*/ 3621541 w 6414241"/>
                <a:gd name="connsiteY10-1404" fmla="*/ 0 h 3705479"/>
                <a:gd name="connsiteX0-1405" fmla="*/ 0 w 6414241"/>
                <a:gd name="connsiteY0-1406" fmla="*/ 3705479 h 3705479"/>
                <a:gd name="connsiteX1-1407" fmla="*/ 1866900 w 6414241"/>
                <a:gd name="connsiteY1-1408" fmla="*/ 2965251 h 3705479"/>
                <a:gd name="connsiteX2-1409" fmla="*/ 1742850 w 6414241"/>
                <a:gd name="connsiteY2-1410" fmla="*/ 2014744 h 3705479"/>
                <a:gd name="connsiteX3-1411" fmla="*/ 1695224 w 6414241"/>
                <a:gd name="connsiteY3-1412" fmla="*/ 1188298 h 3705479"/>
                <a:gd name="connsiteX4-1413" fmla="*/ 2873150 w 6414241"/>
                <a:gd name="connsiteY4-1414" fmla="*/ 1303267 h 3705479"/>
                <a:gd name="connsiteX5-1415" fmla="*/ 4566695 w 6414241"/>
                <a:gd name="connsiteY5-1416" fmla="*/ 1944096 h 3705479"/>
                <a:gd name="connsiteX6-1417" fmla="*/ 5671594 w 6414241"/>
                <a:gd name="connsiteY6-1418" fmla="*/ 2216024 h 3705479"/>
                <a:gd name="connsiteX7-1419" fmla="*/ 6383111 w 6414241"/>
                <a:gd name="connsiteY7-1420" fmla="*/ 1938099 h 3705479"/>
                <a:gd name="connsiteX8-1421" fmla="*/ 6291037 w 6414241"/>
                <a:gd name="connsiteY8-1422" fmla="*/ 1336594 h 3705479"/>
                <a:gd name="connsiteX9-1423" fmla="*/ 4817836 w 6414241"/>
                <a:gd name="connsiteY9-1424" fmla="*/ 670106 h 3705479"/>
                <a:gd name="connsiteX10-1425" fmla="*/ 3752306 w 6414241"/>
                <a:gd name="connsiteY10-1426" fmla="*/ 139582 h 3705479"/>
                <a:gd name="connsiteX11" fmla="*/ 3621541 w 6414241"/>
                <a:gd name="connsiteY11" fmla="*/ 0 h 3705479"/>
                <a:gd name="connsiteX0-1427" fmla="*/ 0 w 6414241"/>
                <a:gd name="connsiteY0-1428" fmla="*/ 4217341 h 4217341"/>
                <a:gd name="connsiteX1-1429" fmla="*/ 1866900 w 6414241"/>
                <a:gd name="connsiteY1-1430" fmla="*/ 3477113 h 4217341"/>
                <a:gd name="connsiteX2-1431" fmla="*/ 1742850 w 6414241"/>
                <a:gd name="connsiteY2-1432" fmla="*/ 2526606 h 4217341"/>
                <a:gd name="connsiteX3-1433" fmla="*/ 1695224 w 6414241"/>
                <a:gd name="connsiteY3-1434" fmla="*/ 1700160 h 4217341"/>
                <a:gd name="connsiteX4-1435" fmla="*/ 2873150 w 6414241"/>
                <a:gd name="connsiteY4-1436" fmla="*/ 1815129 h 4217341"/>
                <a:gd name="connsiteX5-1437" fmla="*/ 4566695 w 6414241"/>
                <a:gd name="connsiteY5-1438" fmla="*/ 2455958 h 4217341"/>
                <a:gd name="connsiteX6-1439" fmla="*/ 5671594 w 6414241"/>
                <a:gd name="connsiteY6-1440" fmla="*/ 2727886 h 4217341"/>
                <a:gd name="connsiteX7-1441" fmla="*/ 6383111 w 6414241"/>
                <a:gd name="connsiteY7-1442" fmla="*/ 2449961 h 4217341"/>
                <a:gd name="connsiteX8-1443" fmla="*/ 6291037 w 6414241"/>
                <a:gd name="connsiteY8-1444" fmla="*/ 1848456 h 4217341"/>
                <a:gd name="connsiteX9-1445" fmla="*/ 4817836 w 6414241"/>
                <a:gd name="connsiteY9-1446" fmla="*/ 1181968 h 4217341"/>
                <a:gd name="connsiteX10-1447" fmla="*/ 3752306 w 6414241"/>
                <a:gd name="connsiteY10-1448" fmla="*/ 651444 h 4217341"/>
                <a:gd name="connsiteX11-1449" fmla="*/ 3240541 w 6414241"/>
                <a:gd name="connsiteY11-1450" fmla="*/ 0 h 4217341"/>
                <a:gd name="connsiteX0-1451" fmla="*/ 0 w 6414241"/>
                <a:gd name="connsiteY0-1452" fmla="*/ 4441281 h 4441281"/>
                <a:gd name="connsiteX1-1453" fmla="*/ 1866900 w 6414241"/>
                <a:gd name="connsiteY1-1454" fmla="*/ 3701053 h 4441281"/>
                <a:gd name="connsiteX2-1455" fmla="*/ 1742850 w 6414241"/>
                <a:gd name="connsiteY2-1456" fmla="*/ 2750546 h 4441281"/>
                <a:gd name="connsiteX3-1457" fmla="*/ 1695224 w 6414241"/>
                <a:gd name="connsiteY3-1458" fmla="*/ 1924100 h 4441281"/>
                <a:gd name="connsiteX4-1459" fmla="*/ 2873150 w 6414241"/>
                <a:gd name="connsiteY4-1460" fmla="*/ 2039069 h 4441281"/>
                <a:gd name="connsiteX5-1461" fmla="*/ 4566695 w 6414241"/>
                <a:gd name="connsiteY5-1462" fmla="*/ 2679898 h 4441281"/>
                <a:gd name="connsiteX6-1463" fmla="*/ 5671594 w 6414241"/>
                <a:gd name="connsiteY6-1464" fmla="*/ 2951826 h 4441281"/>
                <a:gd name="connsiteX7-1465" fmla="*/ 6383111 w 6414241"/>
                <a:gd name="connsiteY7-1466" fmla="*/ 2673901 h 4441281"/>
                <a:gd name="connsiteX8-1467" fmla="*/ 6291037 w 6414241"/>
                <a:gd name="connsiteY8-1468" fmla="*/ 2072396 h 4441281"/>
                <a:gd name="connsiteX9-1469" fmla="*/ 4817836 w 6414241"/>
                <a:gd name="connsiteY9-1470" fmla="*/ 1405908 h 4441281"/>
                <a:gd name="connsiteX10-1471" fmla="*/ 3752306 w 6414241"/>
                <a:gd name="connsiteY10-1472" fmla="*/ 875384 h 4441281"/>
                <a:gd name="connsiteX11-1473" fmla="*/ 4025401 w 6414241"/>
                <a:gd name="connsiteY11-1474" fmla="*/ 0 h 4441281"/>
                <a:gd name="connsiteX0-1475" fmla="*/ 0 w 6414241"/>
                <a:gd name="connsiteY0-1476" fmla="*/ 4441281 h 4441281"/>
                <a:gd name="connsiteX1-1477" fmla="*/ 1866900 w 6414241"/>
                <a:gd name="connsiteY1-1478" fmla="*/ 3701053 h 4441281"/>
                <a:gd name="connsiteX2-1479" fmla="*/ 1742850 w 6414241"/>
                <a:gd name="connsiteY2-1480" fmla="*/ 2750546 h 4441281"/>
                <a:gd name="connsiteX3-1481" fmla="*/ 1695224 w 6414241"/>
                <a:gd name="connsiteY3-1482" fmla="*/ 1924100 h 4441281"/>
                <a:gd name="connsiteX4-1483" fmla="*/ 2873150 w 6414241"/>
                <a:gd name="connsiteY4-1484" fmla="*/ 2039069 h 4441281"/>
                <a:gd name="connsiteX5-1485" fmla="*/ 4566695 w 6414241"/>
                <a:gd name="connsiteY5-1486" fmla="*/ 2679898 h 4441281"/>
                <a:gd name="connsiteX6-1487" fmla="*/ 5671594 w 6414241"/>
                <a:gd name="connsiteY6-1488" fmla="*/ 2951826 h 4441281"/>
                <a:gd name="connsiteX7-1489" fmla="*/ 6383111 w 6414241"/>
                <a:gd name="connsiteY7-1490" fmla="*/ 2673901 h 4441281"/>
                <a:gd name="connsiteX8-1491" fmla="*/ 6291037 w 6414241"/>
                <a:gd name="connsiteY8-1492" fmla="*/ 2072396 h 4441281"/>
                <a:gd name="connsiteX9-1493" fmla="*/ 4817836 w 6414241"/>
                <a:gd name="connsiteY9-1494" fmla="*/ 1405908 h 4441281"/>
                <a:gd name="connsiteX10-1495" fmla="*/ 3752306 w 6414241"/>
                <a:gd name="connsiteY10-1496" fmla="*/ 875384 h 4441281"/>
                <a:gd name="connsiteX11-1497" fmla="*/ 3828506 w 6414241"/>
                <a:gd name="connsiteY11-1498" fmla="*/ 403511 h 4441281"/>
                <a:gd name="connsiteX12" fmla="*/ 4025401 w 6414241"/>
                <a:gd name="connsiteY12" fmla="*/ 0 h 4441281"/>
                <a:gd name="connsiteX0-1499" fmla="*/ 0 w 6414241"/>
                <a:gd name="connsiteY0-1500" fmla="*/ 4441281 h 4441281"/>
                <a:gd name="connsiteX1-1501" fmla="*/ 1866900 w 6414241"/>
                <a:gd name="connsiteY1-1502" fmla="*/ 3701053 h 4441281"/>
                <a:gd name="connsiteX2-1503" fmla="*/ 1742850 w 6414241"/>
                <a:gd name="connsiteY2-1504" fmla="*/ 2750546 h 4441281"/>
                <a:gd name="connsiteX3-1505" fmla="*/ 1695224 w 6414241"/>
                <a:gd name="connsiteY3-1506" fmla="*/ 1924100 h 4441281"/>
                <a:gd name="connsiteX4-1507" fmla="*/ 2873150 w 6414241"/>
                <a:gd name="connsiteY4-1508" fmla="*/ 2039069 h 4441281"/>
                <a:gd name="connsiteX5-1509" fmla="*/ 4566695 w 6414241"/>
                <a:gd name="connsiteY5-1510" fmla="*/ 2679898 h 4441281"/>
                <a:gd name="connsiteX6-1511" fmla="*/ 5671594 w 6414241"/>
                <a:gd name="connsiteY6-1512" fmla="*/ 2951826 h 4441281"/>
                <a:gd name="connsiteX7-1513" fmla="*/ 6383111 w 6414241"/>
                <a:gd name="connsiteY7-1514" fmla="*/ 2673901 h 4441281"/>
                <a:gd name="connsiteX8-1515" fmla="*/ 6291037 w 6414241"/>
                <a:gd name="connsiteY8-1516" fmla="*/ 2072396 h 4441281"/>
                <a:gd name="connsiteX9-1517" fmla="*/ 4817836 w 6414241"/>
                <a:gd name="connsiteY9-1518" fmla="*/ 1405908 h 4441281"/>
                <a:gd name="connsiteX10-1519" fmla="*/ 3752306 w 6414241"/>
                <a:gd name="connsiteY10-1520" fmla="*/ 875384 h 4441281"/>
                <a:gd name="connsiteX11-1521" fmla="*/ 3561806 w 6414241"/>
                <a:gd name="connsiteY11-1522" fmla="*/ 339529 h 4441281"/>
                <a:gd name="connsiteX12-1523" fmla="*/ 4025401 w 6414241"/>
                <a:gd name="connsiteY12-1524" fmla="*/ 0 h 4441281"/>
                <a:gd name="connsiteX0-1525" fmla="*/ 0 w 6414241"/>
                <a:gd name="connsiteY0-1526" fmla="*/ 4441281 h 4441281"/>
                <a:gd name="connsiteX1-1527" fmla="*/ 1866900 w 6414241"/>
                <a:gd name="connsiteY1-1528" fmla="*/ 3701053 h 4441281"/>
                <a:gd name="connsiteX2-1529" fmla="*/ 1742850 w 6414241"/>
                <a:gd name="connsiteY2-1530" fmla="*/ 2750546 h 4441281"/>
                <a:gd name="connsiteX3-1531" fmla="*/ 1695224 w 6414241"/>
                <a:gd name="connsiteY3-1532" fmla="*/ 1924100 h 4441281"/>
                <a:gd name="connsiteX4-1533" fmla="*/ 2873150 w 6414241"/>
                <a:gd name="connsiteY4-1534" fmla="*/ 2039069 h 4441281"/>
                <a:gd name="connsiteX5-1535" fmla="*/ 4566695 w 6414241"/>
                <a:gd name="connsiteY5-1536" fmla="*/ 2679898 h 4441281"/>
                <a:gd name="connsiteX6-1537" fmla="*/ 5671594 w 6414241"/>
                <a:gd name="connsiteY6-1538" fmla="*/ 2951826 h 4441281"/>
                <a:gd name="connsiteX7-1539" fmla="*/ 6383111 w 6414241"/>
                <a:gd name="connsiteY7-1540" fmla="*/ 2673901 h 4441281"/>
                <a:gd name="connsiteX8-1541" fmla="*/ 6291037 w 6414241"/>
                <a:gd name="connsiteY8-1542" fmla="*/ 2072396 h 4441281"/>
                <a:gd name="connsiteX9-1543" fmla="*/ 4817836 w 6414241"/>
                <a:gd name="connsiteY9-1544" fmla="*/ 1405908 h 4441281"/>
                <a:gd name="connsiteX10-1545" fmla="*/ 3752306 w 6414241"/>
                <a:gd name="connsiteY10-1546" fmla="*/ 875384 h 4441281"/>
                <a:gd name="connsiteX11-1547" fmla="*/ 3561806 w 6414241"/>
                <a:gd name="connsiteY11-1548" fmla="*/ 339529 h 4441281"/>
                <a:gd name="connsiteX12-1549" fmla="*/ 4025401 w 6414241"/>
                <a:gd name="connsiteY12-1550" fmla="*/ 0 h 4441281"/>
                <a:gd name="connsiteX0-1551" fmla="*/ 0 w 6414241"/>
                <a:gd name="connsiteY0-1552" fmla="*/ 4441281 h 4441281"/>
                <a:gd name="connsiteX1-1553" fmla="*/ 1866900 w 6414241"/>
                <a:gd name="connsiteY1-1554" fmla="*/ 3701053 h 4441281"/>
                <a:gd name="connsiteX2-1555" fmla="*/ 1742850 w 6414241"/>
                <a:gd name="connsiteY2-1556" fmla="*/ 2750546 h 4441281"/>
                <a:gd name="connsiteX3-1557" fmla="*/ 1695224 w 6414241"/>
                <a:gd name="connsiteY3-1558" fmla="*/ 1924100 h 4441281"/>
                <a:gd name="connsiteX4-1559" fmla="*/ 2873150 w 6414241"/>
                <a:gd name="connsiteY4-1560" fmla="*/ 2039069 h 4441281"/>
                <a:gd name="connsiteX5-1561" fmla="*/ 4566695 w 6414241"/>
                <a:gd name="connsiteY5-1562" fmla="*/ 2679898 h 4441281"/>
                <a:gd name="connsiteX6-1563" fmla="*/ 5671594 w 6414241"/>
                <a:gd name="connsiteY6-1564" fmla="*/ 2951826 h 4441281"/>
                <a:gd name="connsiteX7-1565" fmla="*/ 6383111 w 6414241"/>
                <a:gd name="connsiteY7-1566" fmla="*/ 2673901 h 4441281"/>
                <a:gd name="connsiteX8-1567" fmla="*/ 6291037 w 6414241"/>
                <a:gd name="connsiteY8-1568" fmla="*/ 2072396 h 4441281"/>
                <a:gd name="connsiteX9-1569" fmla="*/ 4817836 w 6414241"/>
                <a:gd name="connsiteY9-1570" fmla="*/ 1405908 h 4441281"/>
                <a:gd name="connsiteX10-1571" fmla="*/ 3752306 w 6414241"/>
                <a:gd name="connsiteY10-1572" fmla="*/ 875384 h 4441281"/>
                <a:gd name="connsiteX11-1573" fmla="*/ 3561806 w 6414241"/>
                <a:gd name="connsiteY11-1574" fmla="*/ 339529 h 4441281"/>
                <a:gd name="connsiteX12-1575" fmla="*/ 4025401 w 6414241"/>
                <a:gd name="connsiteY12-1576" fmla="*/ 0 h 4441281"/>
                <a:gd name="connsiteX0-1577" fmla="*/ 0 w 6414241"/>
                <a:gd name="connsiteY0-1578" fmla="*/ 4441281 h 4441281"/>
                <a:gd name="connsiteX1-1579" fmla="*/ 1866900 w 6414241"/>
                <a:gd name="connsiteY1-1580" fmla="*/ 3701053 h 4441281"/>
                <a:gd name="connsiteX2-1581" fmla="*/ 1742850 w 6414241"/>
                <a:gd name="connsiteY2-1582" fmla="*/ 2750546 h 4441281"/>
                <a:gd name="connsiteX3-1583" fmla="*/ 1695224 w 6414241"/>
                <a:gd name="connsiteY3-1584" fmla="*/ 1924100 h 4441281"/>
                <a:gd name="connsiteX4-1585" fmla="*/ 2873150 w 6414241"/>
                <a:gd name="connsiteY4-1586" fmla="*/ 2039069 h 4441281"/>
                <a:gd name="connsiteX5-1587" fmla="*/ 4566695 w 6414241"/>
                <a:gd name="connsiteY5-1588" fmla="*/ 2679898 h 4441281"/>
                <a:gd name="connsiteX6-1589" fmla="*/ 5671594 w 6414241"/>
                <a:gd name="connsiteY6-1590" fmla="*/ 2951826 h 4441281"/>
                <a:gd name="connsiteX7-1591" fmla="*/ 6383111 w 6414241"/>
                <a:gd name="connsiteY7-1592" fmla="*/ 2673901 h 4441281"/>
                <a:gd name="connsiteX8-1593" fmla="*/ 6291037 w 6414241"/>
                <a:gd name="connsiteY8-1594" fmla="*/ 2072396 h 4441281"/>
                <a:gd name="connsiteX9-1595" fmla="*/ 4817836 w 6414241"/>
                <a:gd name="connsiteY9-1596" fmla="*/ 1405908 h 4441281"/>
                <a:gd name="connsiteX10-1597" fmla="*/ 3737066 w 6414241"/>
                <a:gd name="connsiteY10-1598" fmla="*/ 843393 h 4441281"/>
                <a:gd name="connsiteX11-1599" fmla="*/ 3561806 w 6414241"/>
                <a:gd name="connsiteY11-1600" fmla="*/ 339529 h 4441281"/>
                <a:gd name="connsiteX12-1601" fmla="*/ 4025401 w 6414241"/>
                <a:gd name="connsiteY12-1602" fmla="*/ 0 h 4441281"/>
                <a:gd name="connsiteX0-1603" fmla="*/ 0 w 6414241"/>
                <a:gd name="connsiteY0-1604" fmla="*/ 4441281 h 4441281"/>
                <a:gd name="connsiteX1-1605" fmla="*/ 1866900 w 6414241"/>
                <a:gd name="connsiteY1-1606" fmla="*/ 3701053 h 4441281"/>
                <a:gd name="connsiteX2-1607" fmla="*/ 1742850 w 6414241"/>
                <a:gd name="connsiteY2-1608" fmla="*/ 2750546 h 4441281"/>
                <a:gd name="connsiteX3-1609" fmla="*/ 1695224 w 6414241"/>
                <a:gd name="connsiteY3-1610" fmla="*/ 1924100 h 4441281"/>
                <a:gd name="connsiteX4-1611" fmla="*/ 2873150 w 6414241"/>
                <a:gd name="connsiteY4-1612" fmla="*/ 2039069 h 4441281"/>
                <a:gd name="connsiteX5-1613" fmla="*/ 4566695 w 6414241"/>
                <a:gd name="connsiteY5-1614" fmla="*/ 2679898 h 4441281"/>
                <a:gd name="connsiteX6-1615" fmla="*/ 5671594 w 6414241"/>
                <a:gd name="connsiteY6-1616" fmla="*/ 2951826 h 4441281"/>
                <a:gd name="connsiteX7-1617" fmla="*/ 6383111 w 6414241"/>
                <a:gd name="connsiteY7-1618" fmla="*/ 2673901 h 4441281"/>
                <a:gd name="connsiteX8-1619" fmla="*/ 6291037 w 6414241"/>
                <a:gd name="connsiteY8-1620" fmla="*/ 2072396 h 4441281"/>
                <a:gd name="connsiteX9-1621" fmla="*/ 4817836 w 6414241"/>
                <a:gd name="connsiteY9-1622" fmla="*/ 1405908 h 4441281"/>
                <a:gd name="connsiteX10-1623" fmla="*/ 3737066 w 6414241"/>
                <a:gd name="connsiteY10-1624" fmla="*/ 843393 h 4441281"/>
                <a:gd name="connsiteX11-1625" fmla="*/ 3561806 w 6414241"/>
                <a:gd name="connsiteY11-1626" fmla="*/ 339529 h 4441281"/>
                <a:gd name="connsiteX12-1627" fmla="*/ 4025401 w 6414241"/>
                <a:gd name="connsiteY12-1628" fmla="*/ 0 h 4441281"/>
                <a:gd name="connsiteX0-1629" fmla="*/ 0 w 6414241"/>
                <a:gd name="connsiteY0-1630" fmla="*/ 4441281 h 4441281"/>
                <a:gd name="connsiteX1-1631" fmla="*/ 1866900 w 6414241"/>
                <a:gd name="connsiteY1-1632" fmla="*/ 3701053 h 4441281"/>
                <a:gd name="connsiteX2-1633" fmla="*/ 1742850 w 6414241"/>
                <a:gd name="connsiteY2-1634" fmla="*/ 2750546 h 4441281"/>
                <a:gd name="connsiteX3-1635" fmla="*/ 1695224 w 6414241"/>
                <a:gd name="connsiteY3-1636" fmla="*/ 1924100 h 4441281"/>
                <a:gd name="connsiteX4-1637" fmla="*/ 2873150 w 6414241"/>
                <a:gd name="connsiteY4-1638" fmla="*/ 2039069 h 4441281"/>
                <a:gd name="connsiteX5-1639" fmla="*/ 4566695 w 6414241"/>
                <a:gd name="connsiteY5-1640" fmla="*/ 2679898 h 4441281"/>
                <a:gd name="connsiteX6-1641" fmla="*/ 5671594 w 6414241"/>
                <a:gd name="connsiteY6-1642" fmla="*/ 2951826 h 4441281"/>
                <a:gd name="connsiteX7-1643" fmla="*/ 6383111 w 6414241"/>
                <a:gd name="connsiteY7-1644" fmla="*/ 2673901 h 4441281"/>
                <a:gd name="connsiteX8-1645" fmla="*/ 6291037 w 6414241"/>
                <a:gd name="connsiteY8-1646" fmla="*/ 2072396 h 4441281"/>
                <a:gd name="connsiteX9-1647" fmla="*/ 4817836 w 6414241"/>
                <a:gd name="connsiteY9-1648" fmla="*/ 1405908 h 4441281"/>
                <a:gd name="connsiteX10-1649" fmla="*/ 3737066 w 6414241"/>
                <a:gd name="connsiteY10-1650" fmla="*/ 843393 h 4441281"/>
                <a:gd name="connsiteX11-1651" fmla="*/ 3561806 w 6414241"/>
                <a:gd name="connsiteY11-1652" fmla="*/ 339529 h 4441281"/>
                <a:gd name="connsiteX12-1653" fmla="*/ 4025401 w 6414241"/>
                <a:gd name="connsiteY12-1654" fmla="*/ 0 h 4441281"/>
                <a:gd name="connsiteX0-1655" fmla="*/ 0 w 6414241"/>
                <a:gd name="connsiteY0-1656" fmla="*/ 4441281 h 4441281"/>
                <a:gd name="connsiteX1-1657" fmla="*/ 1866900 w 6414241"/>
                <a:gd name="connsiteY1-1658" fmla="*/ 3701053 h 4441281"/>
                <a:gd name="connsiteX2-1659" fmla="*/ 1742850 w 6414241"/>
                <a:gd name="connsiteY2-1660" fmla="*/ 2750546 h 4441281"/>
                <a:gd name="connsiteX3-1661" fmla="*/ 1695224 w 6414241"/>
                <a:gd name="connsiteY3-1662" fmla="*/ 1924100 h 4441281"/>
                <a:gd name="connsiteX4-1663" fmla="*/ 2873150 w 6414241"/>
                <a:gd name="connsiteY4-1664" fmla="*/ 2039069 h 4441281"/>
                <a:gd name="connsiteX5-1665" fmla="*/ 4566695 w 6414241"/>
                <a:gd name="connsiteY5-1666" fmla="*/ 2679898 h 4441281"/>
                <a:gd name="connsiteX6-1667" fmla="*/ 5671594 w 6414241"/>
                <a:gd name="connsiteY6-1668" fmla="*/ 2951826 h 4441281"/>
                <a:gd name="connsiteX7-1669" fmla="*/ 6383111 w 6414241"/>
                <a:gd name="connsiteY7-1670" fmla="*/ 2673901 h 4441281"/>
                <a:gd name="connsiteX8-1671" fmla="*/ 6291037 w 6414241"/>
                <a:gd name="connsiteY8-1672" fmla="*/ 2072396 h 4441281"/>
                <a:gd name="connsiteX9-1673" fmla="*/ 4817836 w 6414241"/>
                <a:gd name="connsiteY9-1674" fmla="*/ 1405908 h 4441281"/>
                <a:gd name="connsiteX10-1675" fmla="*/ 3737066 w 6414241"/>
                <a:gd name="connsiteY10-1676" fmla="*/ 843393 h 4441281"/>
                <a:gd name="connsiteX11-1677" fmla="*/ 3561806 w 6414241"/>
                <a:gd name="connsiteY11-1678" fmla="*/ 339529 h 4441281"/>
                <a:gd name="connsiteX12-1679" fmla="*/ 4025401 w 6414241"/>
                <a:gd name="connsiteY12-1680" fmla="*/ 0 h 4441281"/>
                <a:gd name="connsiteX0-1681" fmla="*/ 0 w 6414241"/>
                <a:gd name="connsiteY0-1682" fmla="*/ 4441281 h 4441281"/>
                <a:gd name="connsiteX1-1683" fmla="*/ 1866900 w 6414241"/>
                <a:gd name="connsiteY1-1684" fmla="*/ 3701053 h 4441281"/>
                <a:gd name="connsiteX2-1685" fmla="*/ 1742850 w 6414241"/>
                <a:gd name="connsiteY2-1686" fmla="*/ 2750546 h 4441281"/>
                <a:gd name="connsiteX3-1687" fmla="*/ 1695224 w 6414241"/>
                <a:gd name="connsiteY3-1688" fmla="*/ 1924100 h 4441281"/>
                <a:gd name="connsiteX4-1689" fmla="*/ 2873150 w 6414241"/>
                <a:gd name="connsiteY4-1690" fmla="*/ 2039069 h 4441281"/>
                <a:gd name="connsiteX5-1691" fmla="*/ 4566695 w 6414241"/>
                <a:gd name="connsiteY5-1692" fmla="*/ 2679898 h 4441281"/>
                <a:gd name="connsiteX6-1693" fmla="*/ 5671594 w 6414241"/>
                <a:gd name="connsiteY6-1694" fmla="*/ 2951826 h 4441281"/>
                <a:gd name="connsiteX7-1695" fmla="*/ 6383111 w 6414241"/>
                <a:gd name="connsiteY7-1696" fmla="*/ 2673901 h 4441281"/>
                <a:gd name="connsiteX8-1697" fmla="*/ 6291037 w 6414241"/>
                <a:gd name="connsiteY8-1698" fmla="*/ 2072396 h 4441281"/>
                <a:gd name="connsiteX9-1699" fmla="*/ 4817836 w 6414241"/>
                <a:gd name="connsiteY9-1700" fmla="*/ 1405908 h 4441281"/>
                <a:gd name="connsiteX10-1701" fmla="*/ 3737066 w 6414241"/>
                <a:gd name="connsiteY10-1702" fmla="*/ 843393 h 4441281"/>
                <a:gd name="connsiteX11-1703" fmla="*/ 3561806 w 6414241"/>
                <a:gd name="connsiteY11-1704" fmla="*/ 339529 h 4441281"/>
                <a:gd name="connsiteX12-1705" fmla="*/ 4025401 w 6414241"/>
                <a:gd name="connsiteY12-1706" fmla="*/ 0 h 4441281"/>
                <a:gd name="connsiteX0-1707" fmla="*/ 0 w 6414241"/>
                <a:gd name="connsiteY0-1708" fmla="*/ 4442621 h 4442621"/>
                <a:gd name="connsiteX1-1709" fmla="*/ 1866900 w 6414241"/>
                <a:gd name="connsiteY1-1710" fmla="*/ 3702393 h 4442621"/>
                <a:gd name="connsiteX2-1711" fmla="*/ 1742850 w 6414241"/>
                <a:gd name="connsiteY2-1712" fmla="*/ 2751886 h 4442621"/>
                <a:gd name="connsiteX3-1713" fmla="*/ 1695224 w 6414241"/>
                <a:gd name="connsiteY3-1714" fmla="*/ 1925440 h 4442621"/>
                <a:gd name="connsiteX4-1715" fmla="*/ 2873150 w 6414241"/>
                <a:gd name="connsiteY4-1716" fmla="*/ 2040409 h 4442621"/>
                <a:gd name="connsiteX5-1717" fmla="*/ 4566695 w 6414241"/>
                <a:gd name="connsiteY5-1718" fmla="*/ 2681238 h 4442621"/>
                <a:gd name="connsiteX6-1719" fmla="*/ 5671594 w 6414241"/>
                <a:gd name="connsiteY6-1720" fmla="*/ 2953166 h 4442621"/>
                <a:gd name="connsiteX7-1721" fmla="*/ 6383111 w 6414241"/>
                <a:gd name="connsiteY7-1722" fmla="*/ 2675241 h 4442621"/>
                <a:gd name="connsiteX8-1723" fmla="*/ 6291037 w 6414241"/>
                <a:gd name="connsiteY8-1724" fmla="*/ 2073736 h 4442621"/>
                <a:gd name="connsiteX9-1725" fmla="*/ 4817836 w 6414241"/>
                <a:gd name="connsiteY9-1726" fmla="*/ 1407248 h 4442621"/>
                <a:gd name="connsiteX10-1727" fmla="*/ 3737066 w 6414241"/>
                <a:gd name="connsiteY10-1728" fmla="*/ 844733 h 4442621"/>
                <a:gd name="connsiteX11-1729" fmla="*/ 3561806 w 6414241"/>
                <a:gd name="connsiteY11-1730" fmla="*/ 340869 h 4442621"/>
                <a:gd name="connsiteX12-1731" fmla="*/ 3935186 w 6414241"/>
                <a:gd name="connsiteY12-1732" fmla="*/ 36950 h 4442621"/>
                <a:gd name="connsiteX13" fmla="*/ 4025401 w 6414241"/>
                <a:gd name="connsiteY13" fmla="*/ 1340 h 4442621"/>
                <a:gd name="connsiteX0-1733" fmla="*/ 0 w 6414241"/>
                <a:gd name="connsiteY0-1734" fmla="*/ 4417176 h 4417176"/>
                <a:gd name="connsiteX1-1735" fmla="*/ 1866900 w 6414241"/>
                <a:gd name="connsiteY1-1736" fmla="*/ 3676948 h 4417176"/>
                <a:gd name="connsiteX2-1737" fmla="*/ 1742850 w 6414241"/>
                <a:gd name="connsiteY2-1738" fmla="*/ 2726441 h 4417176"/>
                <a:gd name="connsiteX3-1739" fmla="*/ 1695224 w 6414241"/>
                <a:gd name="connsiteY3-1740" fmla="*/ 1899995 h 4417176"/>
                <a:gd name="connsiteX4-1741" fmla="*/ 2873150 w 6414241"/>
                <a:gd name="connsiteY4-1742" fmla="*/ 2014964 h 4417176"/>
                <a:gd name="connsiteX5-1743" fmla="*/ 4566695 w 6414241"/>
                <a:gd name="connsiteY5-1744" fmla="*/ 2655793 h 4417176"/>
                <a:gd name="connsiteX6-1745" fmla="*/ 5671594 w 6414241"/>
                <a:gd name="connsiteY6-1746" fmla="*/ 2927721 h 4417176"/>
                <a:gd name="connsiteX7-1747" fmla="*/ 6383111 w 6414241"/>
                <a:gd name="connsiteY7-1748" fmla="*/ 2649796 h 4417176"/>
                <a:gd name="connsiteX8-1749" fmla="*/ 6291037 w 6414241"/>
                <a:gd name="connsiteY8-1750" fmla="*/ 2048291 h 4417176"/>
                <a:gd name="connsiteX9-1751" fmla="*/ 4817836 w 6414241"/>
                <a:gd name="connsiteY9-1752" fmla="*/ 1381803 h 4417176"/>
                <a:gd name="connsiteX10-1753" fmla="*/ 3737066 w 6414241"/>
                <a:gd name="connsiteY10-1754" fmla="*/ 819288 h 4417176"/>
                <a:gd name="connsiteX11-1755" fmla="*/ 3561806 w 6414241"/>
                <a:gd name="connsiteY11-1756" fmla="*/ 315424 h 4417176"/>
                <a:gd name="connsiteX12-1757" fmla="*/ 3935186 w 6414241"/>
                <a:gd name="connsiteY12-1758" fmla="*/ 11505 h 4417176"/>
                <a:gd name="connsiteX13-1759" fmla="*/ 5831341 w 6414241"/>
                <a:gd name="connsiteY13-1760" fmla="*/ 119857 h 4417176"/>
                <a:gd name="connsiteX0-1761" fmla="*/ 0 w 6414241"/>
                <a:gd name="connsiteY0-1762" fmla="*/ 4459344 h 4459344"/>
                <a:gd name="connsiteX1-1763" fmla="*/ 1866900 w 6414241"/>
                <a:gd name="connsiteY1-1764" fmla="*/ 3719116 h 4459344"/>
                <a:gd name="connsiteX2-1765" fmla="*/ 1742850 w 6414241"/>
                <a:gd name="connsiteY2-1766" fmla="*/ 2768609 h 4459344"/>
                <a:gd name="connsiteX3-1767" fmla="*/ 1695224 w 6414241"/>
                <a:gd name="connsiteY3-1768" fmla="*/ 1942163 h 4459344"/>
                <a:gd name="connsiteX4-1769" fmla="*/ 2873150 w 6414241"/>
                <a:gd name="connsiteY4-1770" fmla="*/ 2057132 h 4459344"/>
                <a:gd name="connsiteX5-1771" fmla="*/ 4566695 w 6414241"/>
                <a:gd name="connsiteY5-1772" fmla="*/ 2697961 h 4459344"/>
                <a:gd name="connsiteX6-1773" fmla="*/ 5671594 w 6414241"/>
                <a:gd name="connsiteY6-1774" fmla="*/ 2969889 h 4459344"/>
                <a:gd name="connsiteX7-1775" fmla="*/ 6383111 w 6414241"/>
                <a:gd name="connsiteY7-1776" fmla="*/ 2691964 h 4459344"/>
                <a:gd name="connsiteX8-1777" fmla="*/ 6291037 w 6414241"/>
                <a:gd name="connsiteY8-1778" fmla="*/ 2090459 h 4459344"/>
                <a:gd name="connsiteX9-1779" fmla="*/ 4817836 w 6414241"/>
                <a:gd name="connsiteY9-1780" fmla="*/ 1423971 h 4459344"/>
                <a:gd name="connsiteX10-1781" fmla="*/ 3737066 w 6414241"/>
                <a:gd name="connsiteY10-1782" fmla="*/ 861456 h 4459344"/>
                <a:gd name="connsiteX11-1783" fmla="*/ 3561806 w 6414241"/>
                <a:gd name="connsiteY11-1784" fmla="*/ 357592 h 4459344"/>
                <a:gd name="connsiteX12-1785" fmla="*/ 3935186 w 6414241"/>
                <a:gd name="connsiteY12-1786" fmla="*/ 53673 h 4459344"/>
                <a:gd name="connsiteX13-1787" fmla="*/ 5831341 w 6414241"/>
                <a:gd name="connsiteY13-1788" fmla="*/ 162025 h 4459344"/>
                <a:gd name="connsiteX0-1789" fmla="*/ 0 w 6414241"/>
                <a:gd name="connsiteY0-1790" fmla="*/ 4459344 h 4459344"/>
                <a:gd name="connsiteX1-1791" fmla="*/ 1866900 w 6414241"/>
                <a:gd name="connsiteY1-1792" fmla="*/ 3719116 h 4459344"/>
                <a:gd name="connsiteX2-1793" fmla="*/ 1742850 w 6414241"/>
                <a:gd name="connsiteY2-1794" fmla="*/ 2768609 h 4459344"/>
                <a:gd name="connsiteX3-1795" fmla="*/ 1695224 w 6414241"/>
                <a:gd name="connsiteY3-1796" fmla="*/ 1942163 h 4459344"/>
                <a:gd name="connsiteX4-1797" fmla="*/ 2873150 w 6414241"/>
                <a:gd name="connsiteY4-1798" fmla="*/ 2057132 h 4459344"/>
                <a:gd name="connsiteX5-1799" fmla="*/ 4566695 w 6414241"/>
                <a:gd name="connsiteY5-1800" fmla="*/ 2697961 h 4459344"/>
                <a:gd name="connsiteX6-1801" fmla="*/ 5671594 w 6414241"/>
                <a:gd name="connsiteY6-1802" fmla="*/ 2969889 h 4459344"/>
                <a:gd name="connsiteX7-1803" fmla="*/ 6383111 w 6414241"/>
                <a:gd name="connsiteY7-1804" fmla="*/ 2691964 h 4459344"/>
                <a:gd name="connsiteX8-1805" fmla="*/ 6291037 w 6414241"/>
                <a:gd name="connsiteY8-1806" fmla="*/ 2090459 h 4459344"/>
                <a:gd name="connsiteX9-1807" fmla="*/ 4817836 w 6414241"/>
                <a:gd name="connsiteY9-1808" fmla="*/ 1423971 h 4459344"/>
                <a:gd name="connsiteX10-1809" fmla="*/ 3737066 w 6414241"/>
                <a:gd name="connsiteY10-1810" fmla="*/ 861456 h 4459344"/>
                <a:gd name="connsiteX11-1811" fmla="*/ 3561806 w 6414241"/>
                <a:gd name="connsiteY11-1812" fmla="*/ 357592 h 4459344"/>
                <a:gd name="connsiteX12-1813" fmla="*/ 3935186 w 6414241"/>
                <a:gd name="connsiteY12-1814" fmla="*/ 53673 h 4459344"/>
                <a:gd name="connsiteX13-1815" fmla="*/ 5831341 w 6414241"/>
                <a:gd name="connsiteY13-1816" fmla="*/ 162025 h 4459344"/>
                <a:gd name="connsiteX0-1817" fmla="*/ 0 w 6414241"/>
                <a:gd name="connsiteY0-1818" fmla="*/ 4462334 h 4462334"/>
                <a:gd name="connsiteX1-1819" fmla="*/ 1866900 w 6414241"/>
                <a:gd name="connsiteY1-1820" fmla="*/ 3722106 h 4462334"/>
                <a:gd name="connsiteX2-1821" fmla="*/ 1742850 w 6414241"/>
                <a:gd name="connsiteY2-1822" fmla="*/ 2771599 h 4462334"/>
                <a:gd name="connsiteX3-1823" fmla="*/ 1695224 w 6414241"/>
                <a:gd name="connsiteY3-1824" fmla="*/ 1945153 h 4462334"/>
                <a:gd name="connsiteX4-1825" fmla="*/ 2873150 w 6414241"/>
                <a:gd name="connsiteY4-1826" fmla="*/ 2060122 h 4462334"/>
                <a:gd name="connsiteX5-1827" fmla="*/ 4566695 w 6414241"/>
                <a:gd name="connsiteY5-1828" fmla="*/ 2700951 h 4462334"/>
                <a:gd name="connsiteX6-1829" fmla="*/ 5671594 w 6414241"/>
                <a:gd name="connsiteY6-1830" fmla="*/ 2972879 h 4462334"/>
                <a:gd name="connsiteX7-1831" fmla="*/ 6383111 w 6414241"/>
                <a:gd name="connsiteY7-1832" fmla="*/ 2694954 h 4462334"/>
                <a:gd name="connsiteX8-1833" fmla="*/ 6291037 w 6414241"/>
                <a:gd name="connsiteY8-1834" fmla="*/ 2093449 h 4462334"/>
                <a:gd name="connsiteX9-1835" fmla="*/ 4817836 w 6414241"/>
                <a:gd name="connsiteY9-1836" fmla="*/ 1426961 h 4462334"/>
                <a:gd name="connsiteX10-1837" fmla="*/ 3737066 w 6414241"/>
                <a:gd name="connsiteY10-1838" fmla="*/ 864446 h 4462334"/>
                <a:gd name="connsiteX11-1839" fmla="*/ 3561806 w 6414241"/>
                <a:gd name="connsiteY11-1840" fmla="*/ 360582 h 4462334"/>
                <a:gd name="connsiteX12-1841" fmla="*/ 3935186 w 6414241"/>
                <a:gd name="connsiteY12-1842" fmla="*/ 56663 h 4462334"/>
                <a:gd name="connsiteX13-1843" fmla="*/ 5831341 w 6414241"/>
                <a:gd name="connsiteY13-1844" fmla="*/ 165015 h 4462334"/>
                <a:gd name="connsiteX0-1845" fmla="*/ 0 w 6414241"/>
                <a:gd name="connsiteY0-1846" fmla="*/ 4455170 h 4455170"/>
                <a:gd name="connsiteX1-1847" fmla="*/ 1866900 w 6414241"/>
                <a:gd name="connsiteY1-1848" fmla="*/ 3714942 h 4455170"/>
                <a:gd name="connsiteX2-1849" fmla="*/ 1742850 w 6414241"/>
                <a:gd name="connsiteY2-1850" fmla="*/ 2764435 h 4455170"/>
                <a:gd name="connsiteX3-1851" fmla="*/ 1695224 w 6414241"/>
                <a:gd name="connsiteY3-1852" fmla="*/ 1937989 h 4455170"/>
                <a:gd name="connsiteX4-1853" fmla="*/ 2873150 w 6414241"/>
                <a:gd name="connsiteY4-1854" fmla="*/ 2052958 h 4455170"/>
                <a:gd name="connsiteX5-1855" fmla="*/ 4566695 w 6414241"/>
                <a:gd name="connsiteY5-1856" fmla="*/ 2693787 h 4455170"/>
                <a:gd name="connsiteX6-1857" fmla="*/ 5671594 w 6414241"/>
                <a:gd name="connsiteY6-1858" fmla="*/ 2965715 h 4455170"/>
                <a:gd name="connsiteX7-1859" fmla="*/ 6383111 w 6414241"/>
                <a:gd name="connsiteY7-1860" fmla="*/ 2687790 h 4455170"/>
                <a:gd name="connsiteX8-1861" fmla="*/ 6291037 w 6414241"/>
                <a:gd name="connsiteY8-1862" fmla="*/ 2086285 h 4455170"/>
                <a:gd name="connsiteX9-1863" fmla="*/ 4817836 w 6414241"/>
                <a:gd name="connsiteY9-1864" fmla="*/ 1419797 h 4455170"/>
                <a:gd name="connsiteX10-1865" fmla="*/ 3737066 w 6414241"/>
                <a:gd name="connsiteY10-1866" fmla="*/ 857282 h 4455170"/>
                <a:gd name="connsiteX11-1867" fmla="*/ 3561806 w 6414241"/>
                <a:gd name="connsiteY11-1868" fmla="*/ 353418 h 4455170"/>
                <a:gd name="connsiteX12-1869" fmla="*/ 3935186 w 6414241"/>
                <a:gd name="connsiteY12-1870" fmla="*/ 49499 h 4455170"/>
                <a:gd name="connsiteX13-1871" fmla="*/ 5831341 w 6414241"/>
                <a:gd name="connsiteY13-1872" fmla="*/ 157851 h 4455170"/>
                <a:gd name="connsiteX0-1873" fmla="*/ 0 w 6414241"/>
                <a:gd name="connsiteY0-1874" fmla="*/ 4447365 h 4447365"/>
                <a:gd name="connsiteX1-1875" fmla="*/ 1866900 w 6414241"/>
                <a:gd name="connsiteY1-1876" fmla="*/ 3707137 h 4447365"/>
                <a:gd name="connsiteX2-1877" fmla="*/ 1742850 w 6414241"/>
                <a:gd name="connsiteY2-1878" fmla="*/ 2756630 h 4447365"/>
                <a:gd name="connsiteX3-1879" fmla="*/ 1695224 w 6414241"/>
                <a:gd name="connsiteY3-1880" fmla="*/ 1930184 h 4447365"/>
                <a:gd name="connsiteX4-1881" fmla="*/ 2873150 w 6414241"/>
                <a:gd name="connsiteY4-1882" fmla="*/ 2045153 h 4447365"/>
                <a:gd name="connsiteX5-1883" fmla="*/ 4566695 w 6414241"/>
                <a:gd name="connsiteY5-1884" fmla="*/ 2685982 h 4447365"/>
                <a:gd name="connsiteX6-1885" fmla="*/ 5671594 w 6414241"/>
                <a:gd name="connsiteY6-1886" fmla="*/ 2957910 h 4447365"/>
                <a:gd name="connsiteX7-1887" fmla="*/ 6383111 w 6414241"/>
                <a:gd name="connsiteY7-1888" fmla="*/ 2679985 h 4447365"/>
                <a:gd name="connsiteX8-1889" fmla="*/ 6291037 w 6414241"/>
                <a:gd name="connsiteY8-1890" fmla="*/ 2078480 h 4447365"/>
                <a:gd name="connsiteX9-1891" fmla="*/ 4817836 w 6414241"/>
                <a:gd name="connsiteY9-1892" fmla="*/ 1411992 h 4447365"/>
                <a:gd name="connsiteX10-1893" fmla="*/ 3737066 w 6414241"/>
                <a:gd name="connsiteY10-1894" fmla="*/ 849477 h 4447365"/>
                <a:gd name="connsiteX11-1895" fmla="*/ 3561806 w 6414241"/>
                <a:gd name="connsiteY11-1896" fmla="*/ 345613 h 4447365"/>
                <a:gd name="connsiteX12-1897" fmla="*/ 3935186 w 6414241"/>
                <a:gd name="connsiteY12-1898" fmla="*/ 41694 h 4447365"/>
                <a:gd name="connsiteX13-1899" fmla="*/ 5831341 w 6414241"/>
                <a:gd name="connsiteY13-1900" fmla="*/ 150046 h 4447365"/>
                <a:gd name="connsiteX0-1901" fmla="*/ 0 w 6414241"/>
                <a:gd name="connsiteY0-1902" fmla="*/ 4447365 h 4447365"/>
                <a:gd name="connsiteX1-1903" fmla="*/ 1866900 w 6414241"/>
                <a:gd name="connsiteY1-1904" fmla="*/ 3707137 h 4447365"/>
                <a:gd name="connsiteX2-1905" fmla="*/ 1742850 w 6414241"/>
                <a:gd name="connsiteY2-1906" fmla="*/ 2756630 h 4447365"/>
                <a:gd name="connsiteX3-1907" fmla="*/ 1695224 w 6414241"/>
                <a:gd name="connsiteY3-1908" fmla="*/ 1930184 h 4447365"/>
                <a:gd name="connsiteX4-1909" fmla="*/ 2873150 w 6414241"/>
                <a:gd name="connsiteY4-1910" fmla="*/ 2045153 h 4447365"/>
                <a:gd name="connsiteX5-1911" fmla="*/ 4566695 w 6414241"/>
                <a:gd name="connsiteY5-1912" fmla="*/ 2685982 h 4447365"/>
                <a:gd name="connsiteX6-1913" fmla="*/ 5671594 w 6414241"/>
                <a:gd name="connsiteY6-1914" fmla="*/ 2957910 h 4447365"/>
                <a:gd name="connsiteX7-1915" fmla="*/ 6383111 w 6414241"/>
                <a:gd name="connsiteY7-1916" fmla="*/ 2679985 h 4447365"/>
                <a:gd name="connsiteX8-1917" fmla="*/ 6291037 w 6414241"/>
                <a:gd name="connsiteY8-1918" fmla="*/ 2078480 h 4447365"/>
                <a:gd name="connsiteX9-1919" fmla="*/ 4817836 w 6414241"/>
                <a:gd name="connsiteY9-1920" fmla="*/ 1411992 h 4447365"/>
                <a:gd name="connsiteX10-1921" fmla="*/ 3737066 w 6414241"/>
                <a:gd name="connsiteY10-1922" fmla="*/ 849477 h 4447365"/>
                <a:gd name="connsiteX11-1923" fmla="*/ 3561806 w 6414241"/>
                <a:gd name="connsiteY11-1924" fmla="*/ 345613 h 4447365"/>
                <a:gd name="connsiteX12-1925" fmla="*/ 3935186 w 6414241"/>
                <a:gd name="connsiteY12-1926" fmla="*/ 41694 h 4447365"/>
                <a:gd name="connsiteX13-1927" fmla="*/ 5831341 w 6414241"/>
                <a:gd name="connsiteY13-1928" fmla="*/ 150046 h 4447365"/>
                <a:gd name="connsiteX0-1929" fmla="*/ 0 w 6414241"/>
                <a:gd name="connsiteY0-1930" fmla="*/ 4427762 h 4427762"/>
                <a:gd name="connsiteX1-1931" fmla="*/ 1866900 w 6414241"/>
                <a:gd name="connsiteY1-1932" fmla="*/ 3687534 h 4427762"/>
                <a:gd name="connsiteX2-1933" fmla="*/ 1742850 w 6414241"/>
                <a:gd name="connsiteY2-1934" fmla="*/ 2737027 h 4427762"/>
                <a:gd name="connsiteX3-1935" fmla="*/ 1695224 w 6414241"/>
                <a:gd name="connsiteY3-1936" fmla="*/ 1910581 h 4427762"/>
                <a:gd name="connsiteX4-1937" fmla="*/ 2873150 w 6414241"/>
                <a:gd name="connsiteY4-1938" fmla="*/ 2025550 h 4427762"/>
                <a:gd name="connsiteX5-1939" fmla="*/ 4566695 w 6414241"/>
                <a:gd name="connsiteY5-1940" fmla="*/ 2666379 h 4427762"/>
                <a:gd name="connsiteX6-1941" fmla="*/ 5671594 w 6414241"/>
                <a:gd name="connsiteY6-1942" fmla="*/ 2938307 h 4427762"/>
                <a:gd name="connsiteX7-1943" fmla="*/ 6383111 w 6414241"/>
                <a:gd name="connsiteY7-1944" fmla="*/ 2660382 h 4427762"/>
                <a:gd name="connsiteX8-1945" fmla="*/ 6291037 w 6414241"/>
                <a:gd name="connsiteY8-1946" fmla="*/ 2058877 h 4427762"/>
                <a:gd name="connsiteX9-1947" fmla="*/ 4817836 w 6414241"/>
                <a:gd name="connsiteY9-1948" fmla="*/ 1392389 h 4427762"/>
                <a:gd name="connsiteX10-1949" fmla="*/ 3737066 w 6414241"/>
                <a:gd name="connsiteY10-1950" fmla="*/ 829874 h 4427762"/>
                <a:gd name="connsiteX11-1951" fmla="*/ 3561806 w 6414241"/>
                <a:gd name="connsiteY11-1952" fmla="*/ 326010 h 4427762"/>
                <a:gd name="connsiteX12-1953" fmla="*/ 3935186 w 6414241"/>
                <a:gd name="connsiteY12-1954" fmla="*/ 22091 h 4427762"/>
                <a:gd name="connsiteX13-1955" fmla="*/ 5831341 w 6414241"/>
                <a:gd name="connsiteY13-1956" fmla="*/ 130443 h 4427762"/>
                <a:gd name="connsiteX0-1957" fmla="*/ 0 w 6414241"/>
                <a:gd name="connsiteY0-1958" fmla="*/ 4423280 h 4423280"/>
                <a:gd name="connsiteX1-1959" fmla="*/ 1866900 w 6414241"/>
                <a:gd name="connsiteY1-1960" fmla="*/ 3683052 h 4423280"/>
                <a:gd name="connsiteX2-1961" fmla="*/ 1742850 w 6414241"/>
                <a:gd name="connsiteY2-1962" fmla="*/ 2732545 h 4423280"/>
                <a:gd name="connsiteX3-1963" fmla="*/ 1695224 w 6414241"/>
                <a:gd name="connsiteY3-1964" fmla="*/ 1906099 h 4423280"/>
                <a:gd name="connsiteX4-1965" fmla="*/ 2873150 w 6414241"/>
                <a:gd name="connsiteY4-1966" fmla="*/ 2021068 h 4423280"/>
                <a:gd name="connsiteX5-1967" fmla="*/ 4566695 w 6414241"/>
                <a:gd name="connsiteY5-1968" fmla="*/ 2661897 h 4423280"/>
                <a:gd name="connsiteX6-1969" fmla="*/ 5671594 w 6414241"/>
                <a:gd name="connsiteY6-1970" fmla="*/ 2933825 h 4423280"/>
                <a:gd name="connsiteX7-1971" fmla="*/ 6383111 w 6414241"/>
                <a:gd name="connsiteY7-1972" fmla="*/ 2655900 h 4423280"/>
                <a:gd name="connsiteX8-1973" fmla="*/ 6291037 w 6414241"/>
                <a:gd name="connsiteY8-1974" fmla="*/ 2054395 h 4423280"/>
                <a:gd name="connsiteX9-1975" fmla="*/ 4817836 w 6414241"/>
                <a:gd name="connsiteY9-1976" fmla="*/ 1387907 h 4423280"/>
                <a:gd name="connsiteX10-1977" fmla="*/ 3737066 w 6414241"/>
                <a:gd name="connsiteY10-1978" fmla="*/ 825392 h 4423280"/>
                <a:gd name="connsiteX11-1979" fmla="*/ 3561806 w 6414241"/>
                <a:gd name="connsiteY11-1980" fmla="*/ 321528 h 4423280"/>
                <a:gd name="connsiteX12-1981" fmla="*/ 3935186 w 6414241"/>
                <a:gd name="connsiteY12-1982" fmla="*/ 17609 h 4423280"/>
                <a:gd name="connsiteX13-1983" fmla="*/ 5831341 w 6414241"/>
                <a:gd name="connsiteY13-1984" fmla="*/ 125961 h 4423280"/>
                <a:gd name="connsiteX0-1985" fmla="*/ 0 w 6414241"/>
                <a:gd name="connsiteY0-1986" fmla="*/ 4406666 h 4406666"/>
                <a:gd name="connsiteX1-1987" fmla="*/ 1866900 w 6414241"/>
                <a:gd name="connsiteY1-1988" fmla="*/ 3666438 h 4406666"/>
                <a:gd name="connsiteX2-1989" fmla="*/ 1742850 w 6414241"/>
                <a:gd name="connsiteY2-1990" fmla="*/ 2715931 h 4406666"/>
                <a:gd name="connsiteX3-1991" fmla="*/ 1695224 w 6414241"/>
                <a:gd name="connsiteY3-1992" fmla="*/ 1889485 h 4406666"/>
                <a:gd name="connsiteX4-1993" fmla="*/ 2873150 w 6414241"/>
                <a:gd name="connsiteY4-1994" fmla="*/ 2004454 h 4406666"/>
                <a:gd name="connsiteX5-1995" fmla="*/ 4566695 w 6414241"/>
                <a:gd name="connsiteY5-1996" fmla="*/ 2645283 h 4406666"/>
                <a:gd name="connsiteX6-1997" fmla="*/ 5671594 w 6414241"/>
                <a:gd name="connsiteY6-1998" fmla="*/ 2917211 h 4406666"/>
                <a:gd name="connsiteX7-1999" fmla="*/ 6383111 w 6414241"/>
                <a:gd name="connsiteY7-2000" fmla="*/ 2639286 h 4406666"/>
                <a:gd name="connsiteX8-2001" fmla="*/ 6291037 w 6414241"/>
                <a:gd name="connsiteY8-2002" fmla="*/ 2037781 h 4406666"/>
                <a:gd name="connsiteX9-2003" fmla="*/ 4817836 w 6414241"/>
                <a:gd name="connsiteY9-2004" fmla="*/ 1371293 h 4406666"/>
                <a:gd name="connsiteX10-2005" fmla="*/ 3737066 w 6414241"/>
                <a:gd name="connsiteY10-2006" fmla="*/ 808778 h 4406666"/>
                <a:gd name="connsiteX11-2007" fmla="*/ 3561806 w 6414241"/>
                <a:gd name="connsiteY11-2008" fmla="*/ 304914 h 4406666"/>
                <a:gd name="connsiteX12-2009" fmla="*/ 3935186 w 6414241"/>
                <a:gd name="connsiteY12-2010" fmla="*/ 995 h 4406666"/>
                <a:gd name="connsiteX13-2011" fmla="*/ 5831341 w 6414241"/>
                <a:gd name="connsiteY13-2012" fmla="*/ 109347 h 4406666"/>
                <a:gd name="connsiteX0-2013" fmla="*/ 0 w 6414241"/>
                <a:gd name="connsiteY0-2014" fmla="*/ 4417054 h 4417054"/>
                <a:gd name="connsiteX1-2015" fmla="*/ 1866900 w 6414241"/>
                <a:gd name="connsiteY1-2016" fmla="*/ 3676826 h 4417054"/>
                <a:gd name="connsiteX2-2017" fmla="*/ 1742850 w 6414241"/>
                <a:gd name="connsiteY2-2018" fmla="*/ 2726319 h 4417054"/>
                <a:gd name="connsiteX3-2019" fmla="*/ 1695224 w 6414241"/>
                <a:gd name="connsiteY3-2020" fmla="*/ 1899873 h 4417054"/>
                <a:gd name="connsiteX4-2021" fmla="*/ 2873150 w 6414241"/>
                <a:gd name="connsiteY4-2022" fmla="*/ 2014842 h 4417054"/>
                <a:gd name="connsiteX5-2023" fmla="*/ 4566695 w 6414241"/>
                <a:gd name="connsiteY5-2024" fmla="*/ 2655671 h 4417054"/>
                <a:gd name="connsiteX6-2025" fmla="*/ 5671594 w 6414241"/>
                <a:gd name="connsiteY6-2026" fmla="*/ 2927599 h 4417054"/>
                <a:gd name="connsiteX7-2027" fmla="*/ 6383111 w 6414241"/>
                <a:gd name="connsiteY7-2028" fmla="*/ 2649674 h 4417054"/>
                <a:gd name="connsiteX8-2029" fmla="*/ 6291037 w 6414241"/>
                <a:gd name="connsiteY8-2030" fmla="*/ 2048169 h 4417054"/>
                <a:gd name="connsiteX9-2031" fmla="*/ 4817836 w 6414241"/>
                <a:gd name="connsiteY9-2032" fmla="*/ 1381681 h 4417054"/>
                <a:gd name="connsiteX10-2033" fmla="*/ 3737066 w 6414241"/>
                <a:gd name="connsiteY10-2034" fmla="*/ 819166 h 4417054"/>
                <a:gd name="connsiteX11-2035" fmla="*/ 3561806 w 6414241"/>
                <a:gd name="connsiteY11-2036" fmla="*/ 315302 h 4417054"/>
                <a:gd name="connsiteX12-2037" fmla="*/ 3935186 w 6414241"/>
                <a:gd name="connsiteY12-2038" fmla="*/ 11383 h 4417054"/>
                <a:gd name="connsiteX13-2039" fmla="*/ 5831341 w 6414241"/>
                <a:gd name="connsiteY13-2040" fmla="*/ 119735 h 4417054"/>
                <a:gd name="connsiteX0-2041" fmla="*/ 0 w 6414241"/>
                <a:gd name="connsiteY0-2042" fmla="*/ 4416165 h 4416165"/>
                <a:gd name="connsiteX1-2043" fmla="*/ 1866900 w 6414241"/>
                <a:gd name="connsiteY1-2044" fmla="*/ 3675937 h 4416165"/>
                <a:gd name="connsiteX2-2045" fmla="*/ 1742850 w 6414241"/>
                <a:gd name="connsiteY2-2046" fmla="*/ 2725430 h 4416165"/>
                <a:gd name="connsiteX3-2047" fmla="*/ 1695224 w 6414241"/>
                <a:gd name="connsiteY3-2048" fmla="*/ 1898984 h 4416165"/>
                <a:gd name="connsiteX4-2049" fmla="*/ 2873150 w 6414241"/>
                <a:gd name="connsiteY4-2050" fmla="*/ 2013953 h 4416165"/>
                <a:gd name="connsiteX5-2051" fmla="*/ 4566695 w 6414241"/>
                <a:gd name="connsiteY5-2052" fmla="*/ 2654782 h 4416165"/>
                <a:gd name="connsiteX6-2053" fmla="*/ 5671594 w 6414241"/>
                <a:gd name="connsiteY6-2054" fmla="*/ 2926710 h 4416165"/>
                <a:gd name="connsiteX7-2055" fmla="*/ 6383111 w 6414241"/>
                <a:gd name="connsiteY7-2056" fmla="*/ 2648785 h 4416165"/>
                <a:gd name="connsiteX8-2057" fmla="*/ 6291037 w 6414241"/>
                <a:gd name="connsiteY8-2058" fmla="*/ 2047280 h 4416165"/>
                <a:gd name="connsiteX9-2059" fmla="*/ 4817836 w 6414241"/>
                <a:gd name="connsiteY9-2060" fmla="*/ 1380792 h 4416165"/>
                <a:gd name="connsiteX10-2061" fmla="*/ 3737066 w 6414241"/>
                <a:gd name="connsiteY10-2062" fmla="*/ 818277 h 4416165"/>
                <a:gd name="connsiteX11-2063" fmla="*/ 3561806 w 6414241"/>
                <a:gd name="connsiteY11-2064" fmla="*/ 314413 h 4416165"/>
                <a:gd name="connsiteX12-2065" fmla="*/ 3935186 w 6414241"/>
                <a:gd name="connsiteY12-2066" fmla="*/ 10494 h 4416165"/>
                <a:gd name="connsiteX13-2067" fmla="*/ 4976586 w 6414241"/>
                <a:gd name="connsiteY13-2068" fmla="*/ 74478 h 4416165"/>
                <a:gd name="connsiteX14" fmla="*/ 5831341 w 6414241"/>
                <a:gd name="connsiteY14" fmla="*/ 118846 h 4416165"/>
                <a:gd name="connsiteX0-2069" fmla="*/ 0 w 6414241"/>
                <a:gd name="connsiteY0-2070" fmla="*/ 4468988 h 4468988"/>
                <a:gd name="connsiteX1-2071" fmla="*/ 1866900 w 6414241"/>
                <a:gd name="connsiteY1-2072" fmla="*/ 3728760 h 4468988"/>
                <a:gd name="connsiteX2-2073" fmla="*/ 1742850 w 6414241"/>
                <a:gd name="connsiteY2-2074" fmla="*/ 2778253 h 4468988"/>
                <a:gd name="connsiteX3-2075" fmla="*/ 1695224 w 6414241"/>
                <a:gd name="connsiteY3-2076" fmla="*/ 1951807 h 4468988"/>
                <a:gd name="connsiteX4-2077" fmla="*/ 2873150 w 6414241"/>
                <a:gd name="connsiteY4-2078" fmla="*/ 2066776 h 4468988"/>
                <a:gd name="connsiteX5-2079" fmla="*/ 4566695 w 6414241"/>
                <a:gd name="connsiteY5-2080" fmla="*/ 2707605 h 4468988"/>
                <a:gd name="connsiteX6-2081" fmla="*/ 5671594 w 6414241"/>
                <a:gd name="connsiteY6-2082" fmla="*/ 2979533 h 4468988"/>
                <a:gd name="connsiteX7-2083" fmla="*/ 6383111 w 6414241"/>
                <a:gd name="connsiteY7-2084" fmla="*/ 2701608 h 4468988"/>
                <a:gd name="connsiteX8-2085" fmla="*/ 6291037 w 6414241"/>
                <a:gd name="connsiteY8-2086" fmla="*/ 2100103 h 4468988"/>
                <a:gd name="connsiteX9-2087" fmla="*/ 4817836 w 6414241"/>
                <a:gd name="connsiteY9-2088" fmla="*/ 1433615 h 4468988"/>
                <a:gd name="connsiteX10-2089" fmla="*/ 3737066 w 6414241"/>
                <a:gd name="connsiteY10-2090" fmla="*/ 871100 h 4468988"/>
                <a:gd name="connsiteX11-2091" fmla="*/ 3561806 w 6414241"/>
                <a:gd name="connsiteY11-2092" fmla="*/ 367236 h 4468988"/>
                <a:gd name="connsiteX12-2093" fmla="*/ 3935186 w 6414241"/>
                <a:gd name="connsiteY12-2094" fmla="*/ 63317 h 4468988"/>
                <a:gd name="connsiteX13-2095" fmla="*/ 4665436 w 6414241"/>
                <a:gd name="connsiteY13-2096" fmla="*/ 7333 h 4468988"/>
                <a:gd name="connsiteX14-2097" fmla="*/ 5831341 w 6414241"/>
                <a:gd name="connsiteY14-2098" fmla="*/ 171669 h 4468988"/>
                <a:gd name="connsiteX0-2099" fmla="*/ 0 w 6414241"/>
                <a:gd name="connsiteY0-2100" fmla="*/ 4468988 h 4468988"/>
                <a:gd name="connsiteX1-2101" fmla="*/ 1866900 w 6414241"/>
                <a:gd name="connsiteY1-2102" fmla="*/ 3728760 h 4468988"/>
                <a:gd name="connsiteX2-2103" fmla="*/ 1742850 w 6414241"/>
                <a:gd name="connsiteY2-2104" fmla="*/ 2778253 h 4468988"/>
                <a:gd name="connsiteX3-2105" fmla="*/ 1695224 w 6414241"/>
                <a:gd name="connsiteY3-2106" fmla="*/ 1951807 h 4468988"/>
                <a:gd name="connsiteX4-2107" fmla="*/ 2873150 w 6414241"/>
                <a:gd name="connsiteY4-2108" fmla="*/ 2066776 h 4468988"/>
                <a:gd name="connsiteX5-2109" fmla="*/ 4566695 w 6414241"/>
                <a:gd name="connsiteY5-2110" fmla="*/ 2707605 h 4468988"/>
                <a:gd name="connsiteX6-2111" fmla="*/ 5671594 w 6414241"/>
                <a:gd name="connsiteY6-2112" fmla="*/ 2979533 h 4468988"/>
                <a:gd name="connsiteX7-2113" fmla="*/ 6383111 w 6414241"/>
                <a:gd name="connsiteY7-2114" fmla="*/ 2701608 h 4468988"/>
                <a:gd name="connsiteX8-2115" fmla="*/ 6291037 w 6414241"/>
                <a:gd name="connsiteY8-2116" fmla="*/ 2100103 h 4468988"/>
                <a:gd name="connsiteX9-2117" fmla="*/ 4817836 w 6414241"/>
                <a:gd name="connsiteY9-2118" fmla="*/ 1433615 h 4468988"/>
                <a:gd name="connsiteX10-2119" fmla="*/ 3737066 w 6414241"/>
                <a:gd name="connsiteY10-2120" fmla="*/ 871100 h 4468988"/>
                <a:gd name="connsiteX11-2121" fmla="*/ 3561806 w 6414241"/>
                <a:gd name="connsiteY11-2122" fmla="*/ 367236 h 4468988"/>
                <a:gd name="connsiteX12-2123" fmla="*/ 3935186 w 6414241"/>
                <a:gd name="connsiteY12-2124" fmla="*/ 63317 h 4468988"/>
                <a:gd name="connsiteX13-2125" fmla="*/ 4665436 w 6414241"/>
                <a:gd name="connsiteY13-2126" fmla="*/ 7333 h 4468988"/>
                <a:gd name="connsiteX14-2127" fmla="*/ 5831341 w 6414241"/>
                <a:gd name="connsiteY14-2128" fmla="*/ 171669 h 4468988"/>
                <a:gd name="connsiteX0-2129" fmla="*/ 0 w 6414241"/>
                <a:gd name="connsiteY0-2130" fmla="*/ 4468988 h 4468988"/>
                <a:gd name="connsiteX1-2131" fmla="*/ 1866900 w 6414241"/>
                <a:gd name="connsiteY1-2132" fmla="*/ 3728760 h 4468988"/>
                <a:gd name="connsiteX2-2133" fmla="*/ 1742850 w 6414241"/>
                <a:gd name="connsiteY2-2134" fmla="*/ 2778253 h 4468988"/>
                <a:gd name="connsiteX3-2135" fmla="*/ 1695224 w 6414241"/>
                <a:gd name="connsiteY3-2136" fmla="*/ 1951807 h 4468988"/>
                <a:gd name="connsiteX4-2137" fmla="*/ 2873150 w 6414241"/>
                <a:gd name="connsiteY4-2138" fmla="*/ 2066776 h 4468988"/>
                <a:gd name="connsiteX5-2139" fmla="*/ 4566695 w 6414241"/>
                <a:gd name="connsiteY5-2140" fmla="*/ 2707605 h 4468988"/>
                <a:gd name="connsiteX6-2141" fmla="*/ 5671594 w 6414241"/>
                <a:gd name="connsiteY6-2142" fmla="*/ 2979533 h 4468988"/>
                <a:gd name="connsiteX7-2143" fmla="*/ 6383111 w 6414241"/>
                <a:gd name="connsiteY7-2144" fmla="*/ 2701608 h 4468988"/>
                <a:gd name="connsiteX8-2145" fmla="*/ 6291037 w 6414241"/>
                <a:gd name="connsiteY8-2146" fmla="*/ 2100103 h 4468988"/>
                <a:gd name="connsiteX9-2147" fmla="*/ 4817836 w 6414241"/>
                <a:gd name="connsiteY9-2148" fmla="*/ 1433615 h 4468988"/>
                <a:gd name="connsiteX10-2149" fmla="*/ 3737066 w 6414241"/>
                <a:gd name="connsiteY10-2150" fmla="*/ 871100 h 4468988"/>
                <a:gd name="connsiteX11-2151" fmla="*/ 3561806 w 6414241"/>
                <a:gd name="connsiteY11-2152" fmla="*/ 367236 h 4468988"/>
                <a:gd name="connsiteX12-2153" fmla="*/ 3935186 w 6414241"/>
                <a:gd name="connsiteY12-2154" fmla="*/ 63317 h 4468988"/>
                <a:gd name="connsiteX13-2155" fmla="*/ 4665436 w 6414241"/>
                <a:gd name="connsiteY13-2156" fmla="*/ 7333 h 4468988"/>
                <a:gd name="connsiteX14-2157" fmla="*/ 5831341 w 6414241"/>
                <a:gd name="connsiteY14-2158" fmla="*/ 171669 h 4468988"/>
                <a:gd name="connsiteX0-2159" fmla="*/ 0 w 7221991"/>
                <a:gd name="connsiteY0-2160" fmla="*/ 4546429 h 4546429"/>
                <a:gd name="connsiteX1-2161" fmla="*/ 1866900 w 7221991"/>
                <a:gd name="connsiteY1-2162" fmla="*/ 3806201 h 4546429"/>
                <a:gd name="connsiteX2-2163" fmla="*/ 1742850 w 7221991"/>
                <a:gd name="connsiteY2-2164" fmla="*/ 2855694 h 4546429"/>
                <a:gd name="connsiteX3-2165" fmla="*/ 1695224 w 7221991"/>
                <a:gd name="connsiteY3-2166" fmla="*/ 2029248 h 4546429"/>
                <a:gd name="connsiteX4-2167" fmla="*/ 2873150 w 7221991"/>
                <a:gd name="connsiteY4-2168" fmla="*/ 2144217 h 4546429"/>
                <a:gd name="connsiteX5-2169" fmla="*/ 4566695 w 7221991"/>
                <a:gd name="connsiteY5-2170" fmla="*/ 2785046 h 4546429"/>
                <a:gd name="connsiteX6-2171" fmla="*/ 5671594 w 7221991"/>
                <a:gd name="connsiteY6-2172" fmla="*/ 3056974 h 4546429"/>
                <a:gd name="connsiteX7-2173" fmla="*/ 6383111 w 7221991"/>
                <a:gd name="connsiteY7-2174" fmla="*/ 2779049 h 4546429"/>
                <a:gd name="connsiteX8-2175" fmla="*/ 6291037 w 7221991"/>
                <a:gd name="connsiteY8-2176" fmla="*/ 2177544 h 4546429"/>
                <a:gd name="connsiteX9-2177" fmla="*/ 4817836 w 7221991"/>
                <a:gd name="connsiteY9-2178" fmla="*/ 1511056 h 4546429"/>
                <a:gd name="connsiteX10-2179" fmla="*/ 3737066 w 7221991"/>
                <a:gd name="connsiteY10-2180" fmla="*/ 948541 h 4546429"/>
                <a:gd name="connsiteX11-2181" fmla="*/ 3561806 w 7221991"/>
                <a:gd name="connsiteY11-2182" fmla="*/ 444677 h 4546429"/>
                <a:gd name="connsiteX12-2183" fmla="*/ 3935186 w 7221991"/>
                <a:gd name="connsiteY12-2184" fmla="*/ 140758 h 4546429"/>
                <a:gd name="connsiteX13-2185" fmla="*/ 4665436 w 7221991"/>
                <a:gd name="connsiteY13-2186" fmla="*/ 84774 h 4546429"/>
                <a:gd name="connsiteX14-2187" fmla="*/ 7221991 w 7221991"/>
                <a:gd name="connsiteY14-2188" fmla="*/ 9175 h 4546429"/>
                <a:gd name="connsiteX0-2189" fmla="*/ 0 w 7221991"/>
                <a:gd name="connsiteY0-2190" fmla="*/ 4537254 h 4537254"/>
                <a:gd name="connsiteX1-2191" fmla="*/ 1866900 w 7221991"/>
                <a:gd name="connsiteY1-2192" fmla="*/ 3797026 h 4537254"/>
                <a:gd name="connsiteX2-2193" fmla="*/ 1742850 w 7221991"/>
                <a:gd name="connsiteY2-2194" fmla="*/ 2846519 h 4537254"/>
                <a:gd name="connsiteX3-2195" fmla="*/ 1695224 w 7221991"/>
                <a:gd name="connsiteY3-2196" fmla="*/ 2020073 h 4537254"/>
                <a:gd name="connsiteX4-2197" fmla="*/ 2873150 w 7221991"/>
                <a:gd name="connsiteY4-2198" fmla="*/ 2135042 h 4537254"/>
                <a:gd name="connsiteX5-2199" fmla="*/ 4566695 w 7221991"/>
                <a:gd name="connsiteY5-2200" fmla="*/ 2775871 h 4537254"/>
                <a:gd name="connsiteX6-2201" fmla="*/ 5671594 w 7221991"/>
                <a:gd name="connsiteY6-2202" fmla="*/ 3047799 h 4537254"/>
                <a:gd name="connsiteX7-2203" fmla="*/ 6383111 w 7221991"/>
                <a:gd name="connsiteY7-2204" fmla="*/ 2769874 h 4537254"/>
                <a:gd name="connsiteX8-2205" fmla="*/ 6291037 w 7221991"/>
                <a:gd name="connsiteY8-2206" fmla="*/ 2168369 h 4537254"/>
                <a:gd name="connsiteX9-2207" fmla="*/ 4817836 w 7221991"/>
                <a:gd name="connsiteY9-2208" fmla="*/ 1501881 h 4537254"/>
                <a:gd name="connsiteX10-2209" fmla="*/ 3737066 w 7221991"/>
                <a:gd name="connsiteY10-2210" fmla="*/ 939366 h 4537254"/>
                <a:gd name="connsiteX11-2211" fmla="*/ 3561806 w 7221991"/>
                <a:gd name="connsiteY11-2212" fmla="*/ 435502 h 4537254"/>
                <a:gd name="connsiteX12-2213" fmla="*/ 3935186 w 7221991"/>
                <a:gd name="connsiteY12-2214" fmla="*/ 131583 h 4537254"/>
                <a:gd name="connsiteX13-2215" fmla="*/ 4665436 w 7221991"/>
                <a:gd name="connsiteY13-2216" fmla="*/ 75599 h 4537254"/>
                <a:gd name="connsiteX14-2217" fmla="*/ 6383111 w 7221991"/>
                <a:gd name="connsiteY14-2218" fmla="*/ 25611 h 4537254"/>
                <a:gd name="connsiteX15" fmla="*/ 7221991 w 7221991"/>
                <a:gd name="connsiteY15" fmla="*/ 0 h 4537254"/>
                <a:gd name="connsiteX0-2219" fmla="*/ 0 w 7221991"/>
                <a:gd name="connsiteY0-2220" fmla="*/ 4537254 h 4537254"/>
                <a:gd name="connsiteX1-2221" fmla="*/ 1866900 w 7221991"/>
                <a:gd name="connsiteY1-2222" fmla="*/ 3797026 h 4537254"/>
                <a:gd name="connsiteX2-2223" fmla="*/ 1742850 w 7221991"/>
                <a:gd name="connsiteY2-2224" fmla="*/ 2846519 h 4537254"/>
                <a:gd name="connsiteX3-2225" fmla="*/ 1695224 w 7221991"/>
                <a:gd name="connsiteY3-2226" fmla="*/ 2020073 h 4537254"/>
                <a:gd name="connsiteX4-2227" fmla="*/ 2873150 w 7221991"/>
                <a:gd name="connsiteY4-2228" fmla="*/ 2135042 h 4537254"/>
                <a:gd name="connsiteX5-2229" fmla="*/ 4566695 w 7221991"/>
                <a:gd name="connsiteY5-2230" fmla="*/ 2775871 h 4537254"/>
                <a:gd name="connsiteX6-2231" fmla="*/ 5671594 w 7221991"/>
                <a:gd name="connsiteY6-2232" fmla="*/ 3047799 h 4537254"/>
                <a:gd name="connsiteX7-2233" fmla="*/ 6383111 w 7221991"/>
                <a:gd name="connsiteY7-2234" fmla="*/ 2769874 h 4537254"/>
                <a:gd name="connsiteX8-2235" fmla="*/ 6291037 w 7221991"/>
                <a:gd name="connsiteY8-2236" fmla="*/ 2168369 h 4537254"/>
                <a:gd name="connsiteX9-2237" fmla="*/ 4817836 w 7221991"/>
                <a:gd name="connsiteY9-2238" fmla="*/ 1501881 h 4537254"/>
                <a:gd name="connsiteX10-2239" fmla="*/ 3737066 w 7221991"/>
                <a:gd name="connsiteY10-2240" fmla="*/ 939366 h 4537254"/>
                <a:gd name="connsiteX11-2241" fmla="*/ 3561806 w 7221991"/>
                <a:gd name="connsiteY11-2242" fmla="*/ 435502 h 4537254"/>
                <a:gd name="connsiteX12-2243" fmla="*/ 3935186 w 7221991"/>
                <a:gd name="connsiteY12-2244" fmla="*/ 131583 h 4537254"/>
                <a:gd name="connsiteX13-2245" fmla="*/ 4665436 w 7221991"/>
                <a:gd name="connsiteY13-2246" fmla="*/ 75599 h 4537254"/>
                <a:gd name="connsiteX14-2247" fmla="*/ 6345011 w 7221991"/>
                <a:gd name="connsiteY14-2248" fmla="*/ 185568 h 4537254"/>
                <a:gd name="connsiteX15-2249" fmla="*/ 7221991 w 7221991"/>
                <a:gd name="connsiteY15-2250" fmla="*/ 0 h 4537254"/>
                <a:gd name="connsiteX0-2251" fmla="*/ 0 w 7221991"/>
                <a:gd name="connsiteY0-2252" fmla="*/ 4537254 h 4537254"/>
                <a:gd name="connsiteX1-2253" fmla="*/ 1866900 w 7221991"/>
                <a:gd name="connsiteY1-2254" fmla="*/ 3797026 h 4537254"/>
                <a:gd name="connsiteX2-2255" fmla="*/ 1742850 w 7221991"/>
                <a:gd name="connsiteY2-2256" fmla="*/ 2846519 h 4537254"/>
                <a:gd name="connsiteX3-2257" fmla="*/ 1695224 w 7221991"/>
                <a:gd name="connsiteY3-2258" fmla="*/ 2020073 h 4537254"/>
                <a:gd name="connsiteX4-2259" fmla="*/ 2873150 w 7221991"/>
                <a:gd name="connsiteY4-2260" fmla="*/ 2135042 h 4537254"/>
                <a:gd name="connsiteX5-2261" fmla="*/ 4566695 w 7221991"/>
                <a:gd name="connsiteY5-2262" fmla="*/ 2775871 h 4537254"/>
                <a:gd name="connsiteX6-2263" fmla="*/ 5671594 w 7221991"/>
                <a:gd name="connsiteY6-2264" fmla="*/ 3047799 h 4537254"/>
                <a:gd name="connsiteX7-2265" fmla="*/ 6383111 w 7221991"/>
                <a:gd name="connsiteY7-2266" fmla="*/ 2769874 h 4537254"/>
                <a:gd name="connsiteX8-2267" fmla="*/ 6291037 w 7221991"/>
                <a:gd name="connsiteY8-2268" fmla="*/ 2168369 h 4537254"/>
                <a:gd name="connsiteX9-2269" fmla="*/ 4817836 w 7221991"/>
                <a:gd name="connsiteY9-2270" fmla="*/ 1501881 h 4537254"/>
                <a:gd name="connsiteX10-2271" fmla="*/ 3737066 w 7221991"/>
                <a:gd name="connsiteY10-2272" fmla="*/ 939366 h 4537254"/>
                <a:gd name="connsiteX11-2273" fmla="*/ 3561806 w 7221991"/>
                <a:gd name="connsiteY11-2274" fmla="*/ 435502 h 4537254"/>
                <a:gd name="connsiteX12-2275" fmla="*/ 3935186 w 7221991"/>
                <a:gd name="connsiteY12-2276" fmla="*/ 131583 h 4537254"/>
                <a:gd name="connsiteX13-2277" fmla="*/ 4665436 w 7221991"/>
                <a:gd name="connsiteY13-2278" fmla="*/ 75599 h 4537254"/>
                <a:gd name="connsiteX14-2279" fmla="*/ 6345011 w 7221991"/>
                <a:gd name="connsiteY14-2280" fmla="*/ 185568 h 4537254"/>
                <a:gd name="connsiteX15-2281" fmla="*/ 7221991 w 7221991"/>
                <a:gd name="connsiteY15-2282" fmla="*/ 0 h 4537254"/>
                <a:gd name="connsiteX0-2283" fmla="*/ 0 w 7221991"/>
                <a:gd name="connsiteY0-2284" fmla="*/ 4537254 h 4537254"/>
                <a:gd name="connsiteX1-2285" fmla="*/ 1866900 w 7221991"/>
                <a:gd name="connsiteY1-2286" fmla="*/ 3797026 h 4537254"/>
                <a:gd name="connsiteX2-2287" fmla="*/ 1742850 w 7221991"/>
                <a:gd name="connsiteY2-2288" fmla="*/ 2846519 h 4537254"/>
                <a:gd name="connsiteX3-2289" fmla="*/ 1695224 w 7221991"/>
                <a:gd name="connsiteY3-2290" fmla="*/ 2020073 h 4537254"/>
                <a:gd name="connsiteX4-2291" fmla="*/ 2873150 w 7221991"/>
                <a:gd name="connsiteY4-2292" fmla="*/ 2135042 h 4537254"/>
                <a:gd name="connsiteX5-2293" fmla="*/ 4566695 w 7221991"/>
                <a:gd name="connsiteY5-2294" fmla="*/ 2775871 h 4537254"/>
                <a:gd name="connsiteX6-2295" fmla="*/ 5671594 w 7221991"/>
                <a:gd name="connsiteY6-2296" fmla="*/ 3047799 h 4537254"/>
                <a:gd name="connsiteX7-2297" fmla="*/ 6383111 w 7221991"/>
                <a:gd name="connsiteY7-2298" fmla="*/ 2769874 h 4537254"/>
                <a:gd name="connsiteX8-2299" fmla="*/ 6291037 w 7221991"/>
                <a:gd name="connsiteY8-2300" fmla="*/ 2168369 h 4537254"/>
                <a:gd name="connsiteX9-2301" fmla="*/ 4817836 w 7221991"/>
                <a:gd name="connsiteY9-2302" fmla="*/ 1501881 h 4537254"/>
                <a:gd name="connsiteX10-2303" fmla="*/ 3737066 w 7221991"/>
                <a:gd name="connsiteY10-2304" fmla="*/ 939366 h 4537254"/>
                <a:gd name="connsiteX11-2305" fmla="*/ 3561806 w 7221991"/>
                <a:gd name="connsiteY11-2306" fmla="*/ 435502 h 4537254"/>
                <a:gd name="connsiteX12-2307" fmla="*/ 3935186 w 7221991"/>
                <a:gd name="connsiteY12-2308" fmla="*/ 131583 h 4537254"/>
                <a:gd name="connsiteX13-2309" fmla="*/ 4665436 w 7221991"/>
                <a:gd name="connsiteY13-2310" fmla="*/ 75599 h 4537254"/>
                <a:gd name="connsiteX14-2311" fmla="*/ 6345011 w 7221991"/>
                <a:gd name="connsiteY14-2312" fmla="*/ 185568 h 4537254"/>
                <a:gd name="connsiteX15-2313" fmla="*/ 7221991 w 7221991"/>
                <a:gd name="connsiteY15-2314" fmla="*/ 0 h 4537254"/>
                <a:gd name="connsiteX0-2315" fmla="*/ 0 w 7221991"/>
                <a:gd name="connsiteY0-2316" fmla="*/ 4537254 h 4537254"/>
                <a:gd name="connsiteX1-2317" fmla="*/ 1866900 w 7221991"/>
                <a:gd name="connsiteY1-2318" fmla="*/ 3797026 h 4537254"/>
                <a:gd name="connsiteX2-2319" fmla="*/ 1742850 w 7221991"/>
                <a:gd name="connsiteY2-2320" fmla="*/ 2846519 h 4537254"/>
                <a:gd name="connsiteX3-2321" fmla="*/ 1695224 w 7221991"/>
                <a:gd name="connsiteY3-2322" fmla="*/ 2020073 h 4537254"/>
                <a:gd name="connsiteX4-2323" fmla="*/ 2873150 w 7221991"/>
                <a:gd name="connsiteY4-2324" fmla="*/ 2135042 h 4537254"/>
                <a:gd name="connsiteX5-2325" fmla="*/ 4566695 w 7221991"/>
                <a:gd name="connsiteY5-2326" fmla="*/ 2775871 h 4537254"/>
                <a:gd name="connsiteX6-2327" fmla="*/ 5671594 w 7221991"/>
                <a:gd name="connsiteY6-2328" fmla="*/ 3047799 h 4537254"/>
                <a:gd name="connsiteX7-2329" fmla="*/ 6383111 w 7221991"/>
                <a:gd name="connsiteY7-2330" fmla="*/ 2769874 h 4537254"/>
                <a:gd name="connsiteX8-2331" fmla="*/ 6291037 w 7221991"/>
                <a:gd name="connsiteY8-2332" fmla="*/ 2168369 h 4537254"/>
                <a:gd name="connsiteX9-2333" fmla="*/ 4817836 w 7221991"/>
                <a:gd name="connsiteY9-2334" fmla="*/ 1501881 h 4537254"/>
                <a:gd name="connsiteX10-2335" fmla="*/ 3737066 w 7221991"/>
                <a:gd name="connsiteY10-2336" fmla="*/ 939366 h 4537254"/>
                <a:gd name="connsiteX11-2337" fmla="*/ 3561806 w 7221991"/>
                <a:gd name="connsiteY11-2338" fmla="*/ 435502 h 4537254"/>
                <a:gd name="connsiteX12-2339" fmla="*/ 3935186 w 7221991"/>
                <a:gd name="connsiteY12-2340" fmla="*/ 131583 h 4537254"/>
                <a:gd name="connsiteX13-2341" fmla="*/ 4665436 w 7221991"/>
                <a:gd name="connsiteY13-2342" fmla="*/ 75599 h 4537254"/>
                <a:gd name="connsiteX14-2343" fmla="*/ 6011636 w 7221991"/>
                <a:gd name="connsiteY14-2344" fmla="*/ 205563 h 4537254"/>
                <a:gd name="connsiteX15-2345" fmla="*/ 7221991 w 7221991"/>
                <a:gd name="connsiteY15-2346" fmla="*/ 0 h 4537254"/>
                <a:gd name="connsiteX0-2347" fmla="*/ 0 w 7221991"/>
                <a:gd name="connsiteY0-2348" fmla="*/ 4537254 h 4537254"/>
                <a:gd name="connsiteX1-2349" fmla="*/ 1866900 w 7221991"/>
                <a:gd name="connsiteY1-2350" fmla="*/ 3797026 h 4537254"/>
                <a:gd name="connsiteX2-2351" fmla="*/ 1742850 w 7221991"/>
                <a:gd name="connsiteY2-2352" fmla="*/ 2846519 h 4537254"/>
                <a:gd name="connsiteX3-2353" fmla="*/ 1695224 w 7221991"/>
                <a:gd name="connsiteY3-2354" fmla="*/ 2020073 h 4537254"/>
                <a:gd name="connsiteX4-2355" fmla="*/ 2873150 w 7221991"/>
                <a:gd name="connsiteY4-2356" fmla="*/ 2135042 h 4537254"/>
                <a:gd name="connsiteX5-2357" fmla="*/ 4566695 w 7221991"/>
                <a:gd name="connsiteY5-2358" fmla="*/ 2775871 h 4537254"/>
                <a:gd name="connsiteX6-2359" fmla="*/ 5671594 w 7221991"/>
                <a:gd name="connsiteY6-2360" fmla="*/ 3047799 h 4537254"/>
                <a:gd name="connsiteX7-2361" fmla="*/ 6383111 w 7221991"/>
                <a:gd name="connsiteY7-2362" fmla="*/ 2769874 h 4537254"/>
                <a:gd name="connsiteX8-2363" fmla="*/ 6291037 w 7221991"/>
                <a:gd name="connsiteY8-2364" fmla="*/ 2168369 h 4537254"/>
                <a:gd name="connsiteX9-2365" fmla="*/ 4817836 w 7221991"/>
                <a:gd name="connsiteY9-2366" fmla="*/ 1501881 h 4537254"/>
                <a:gd name="connsiteX10-2367" fmla="*/ 3737066 w 7221991"/>
                <a:gd name="connsiteY10-2368" fmla="*/ 939366 h 4537254"/>
                <a:gd name="connsiteX11-2369" fmla="*/ 3561806 w 7221991"/>
                <a:gd name="connsiteY11-2370" fmla="*/ 435502 h 4537254"/>
                <a:gd name="connsiteX12-2371" fmla="*/ 3935186 w 7221991"/>
                <a:gd name="connsiteY12-2372" fmla="*/ 131583 h 4537254"/>
                <a:gd name="connsiteX13-2373" fmla="*/ 4665436 w 7221991"/>
                <a:gd name="connsiteY13-2374" fmla="*/ 75599 h 4537254"/>
                <a:gd name="connsiteX14-2375" fmla="*/ 6011636 w 7221991"/>
                <a:gd name="connsiteY14-2376" fmla="*/ 205563 h 4537254"/>
                <a:gd name="connsiteX15-2377" fmla="*/ 7221991 w 7221991"/>
                <a:gd name="connsiteY15-2378" fmla="*/ 0 h 4537254"/>
                <a:gd name="connsiteX0-2379" fmla="*/ 0 w 7221991"/>
                <a:gd name="connsiteY0-2380" fmla="*/ 4537254 h 4537254"/>
                <a:gd name="connsiteX1-2381" fmla="*/ 1866900 w 7221991"/>
                <a:gd name="connsiteY1-2382" fmla="*/ 3797026 h 4537254"/>
                <a:gd name="connsiteX2-2383" fmla="*/ 1742850 w 7221991"/>
                <a:gd name="connsiteY2-2384" fmla="*/ 2846519 h 4537254"/>
                <a:gd name="connsiteX3-2385" fmla="*/ 1695224 w 7221991"/>
                <a:gd name="connsiteY3-2386" fmla="*/ 2020073 h 4537254"/>
                <a:gd name="connsiteX4-2387" fmla="*/ 2873150 w 7221991"/>
                <a:gd name="connsiteY4-2388" fmla="*/ 2135042 h 4537254"/>
                <a:gd name="connsiteX5-2389" fmla="*/ 4566695 w 7221991"/>
                <a:gd name="connsiteY5-2390" fmla="*/ 2775871 h 4537254"/>
                <a:gd name="connsiteX6-2391" fmla="*/ 5671594 w 7221991"/>
                <a:gd name="connsiteY6-2392" fmla="*/ 3047799 h 4537254"/>
                <a:gd name="connsiteX7-2393" fmla="*/ 6383111 w 7221991"/>
                <a:gd name="connsiteY7-2394" fmla="*/ 2769874 h 4537254"/>
                <a:gd name="connsiteX8-2395" fmla="*/ 6291037 w 7221991"/>
                <a:gd name="connsiteY8-2396" fmla="*/ 2168369 h 4537254"/>
                <a:gd name="connsiteX9-2397" fmla="*/ 4817836 w 7221991"/>
                <a:gd name="connsiteY9-2398" fmla="*/ 1501881 h 4537254"/>
                <a:gd name="connsiteX10-2399" fmla="*/ 3737066 w 7221991"/>
                <a:gd name="connsiteY10-2400" fmla="*/ 939366 h 4537254"/>
                <a:gd name="connsiteX11-2401" fmla="*/ 3561806 w 7221991"/>
                <a:gd name="connsiteY11-2402" fmla="*/ 435502 h 4537254"/>
                <a:gd name="connsiteX12-2403" fmla="*/ 3935186 w 7221991"/>
                <a:gd name="connsiteY12-2404" fmla="*/ 131583 h 4537254"/>
                <a:gd name="connsiteX13-2405" fmla="*/ 4665436 w 7221991"/>
                <a:gd name="connsiteY13-2406" fmla="*/ 75599 h 4537254"/>
                <a:gd name="connsiteX14-2407" fmla="*/ 6011636 w 7221991"/>
                <a:gd name="connsiteY14-2408" fmla="*/ 205563 h 4537254"/>
                <a:gd name="connsiteX15-2409" fmla="*/ 7221991 w 7221991"/>
                <a:gd name="connsiteY15-2410" fmla="*/ 0 h 4537254"/>
                <a:gd name="connsiteX0-2411" fmla="*/ 0 w 7221991"/>
                <a:gd name="connsiteY0-2412" fmla="*/ 4537254 h 4537254"/>
                <a:gd name="connsiteX1-2413" fmla="*/ 1866900 w 7221991"/>
                <a:gd name="connsiteY1-2414" fmla="*/ 3797026 h 4537254"/>
                <a:gd name="connsiteX2-2415" fmla="*/ 1742850 w 7221991"/>
                <a:gd name="connsiteY2-2416" fmla="*/ 2846519 h 4537254"/>
                <a:gd name="connsiteX3-2417" fmla="*/ 1695224 w 7221991"/>
                <a:gd name="connsiteY3-2418" fmla="*/ 2020073 h 4537254"/>
                <a:gd name="connsiteX4-2419" fmla="*/ 2873150 w 7221991"/>
                <a:gd name="connsiteY4-2420" fmla="*/ 2135042 h 4537254"/>
                <a:gd name="connsiteX5-2421" fmla="*/ 4566695 w 7221991"/>
                <a:gd name="connsiteY5-2422" fmla="*/ 2775871 h 4537254"/>
                <a:gd name="connsiteX6-2423" fmla="*/ 5671594 w 7221991"/>
                <a:gd name="connsiteY6-2424" fmla="*/ 3047799 h 4537254"/>
                <a:gd name="connsiteX7-2425" fmla="*/ 6383111 w 7221991"/>
                <a:gd name="connsiteY7-2426" fmla="*/ 2769874 h 4537254"/>
                <a:gd name="connsiteX8-2427" fmla="*/ 6291037 w 7221991"/>
                <a:gd name="connsiteY8-2428" fmla="*/ 2168369 h 4537254"/>
                <a:gd name="connsiteX9-2429" fmla="*/ 4817836 w 7221991"/>
                <a:gd name="connsiteY9-2430" fmla="*/ 1501881 h 4537254"/>
                <a:gd name="connsiteX10-2431" fmla="*/ 3737066 w 7221991"/>
                <a:gd name="connsiteY10-2432" fmla="*/ 939366 h 4537254"/>
                <a:gd name="connsiteX11-2433" fmla="*/ 3561806 w 7221991"/>
                <a:gd name="connsiteY11-2434" fmla="*/ 435502 h 4537254"/>
                <a:gd name="connsiteX12-2435" fmla="*/ 3935186 w 7221991"/>
                <a:gd name="connsiteY12-2436" fmla="*/ 131583 h 4537254"/>
                <a:gd name="connsiteX13-2437" fmla="*/ 4665436 w 7221991"/>
                <a:gd name="connsiteY13-2438" fmla="*/ 75599 h 4537254"/>
                <a:gd name="connsiteX14-2439" fmla="*/ 6011636 w 7221991"/>
                <a:gd name="connsiteY14-2440" fmla="*/ 205563 h 4537254"/>
                <a:gd name="connsiteX15-2441" fmla="*/ 7221991 w 7221991"/>
                <a:gd name="connsiteY15-2442" fmla="*/ 0 h 4537254"/>
                <a:gd name="connsiteX0-2443" fmla="*/ 0 w 7221991"/>
                <a:gd name="connsiteY0-2444" fmla="*/ 4537254 h 4537254"/>
                <a:gd name="connsiteX1-2445" fmla="*/ 1866900 w 7221991"/>
                <a:gd name="connsiteY1-2446" fmla="*/ 3797026 h 4537254"/>
                <a:gd name="connsiteX2-2447" fmla="*/ 1742850 w 7221991"/>
                <a:gd name="connsiteY2-2448" fmla="*/ 2846519 h 4537254"/>
                <a:gd name="connsiteX3-2449" fmla="*/ 1695224 w 7221991"/>
                <a:gd name="connsiteY3-2450" fmla="*/ 2020073 h 4537254"/>
                <a:gd name="connsiteX4-2451" fmla="*/ 2873150 w 7221991"/>
                <a:gd name="connsiteY4-2452" fmla="*/ 2135042 h 4537254"/>
                <a:gd name="connsiteX5-2453" fmla="*/ 4566695 w 7221991"/>
                <a:gd name="connsiteY5-2454" fmla="*/ 2775871 h 4537254"/>
                <a:gd name="connsiteX6-2455" fmla="*/ 5671594 w 7221991"/>
                <a:gd name="connsiteY6-2456" fmla="*/ 3047799 h 4537254"/>
                <a:gd name="connsiteX7-2457" fmla="*/ 6383111 w 7221991"/>
                <a:gd name="connsiteY7-2458" fmla="*/ 2769874 h 4537254"/>
                <a:gd name="connsiteX8-2459" fmla="*/ 6291037 w 7221991"/>
                <a:gd name="connsiteY8-2460" fmla="*/ 2168369 h 4537254"/>
                <a:gd name="connsiteX9-2461" fmla="*/ 4817836 w 7221991"/>
                <a:gd name="connsiteY9-2462" fmla="*/ 1501881 h 4537254"/>
                <a:gd name="connsiteX10-2463" fmla="*/ 3737066 w 7221991"/>
                <a:gd name="connsiteY10-2464" fmla="*/ 939366 h 4537254"/>
                <a:gd name="connsiteX11-2465" fmla="*/ 3561806 w 7221991"/>
                <a:gd name="connsiteY11-2466" fmla="*/ 435502 h 4537254"/>
                <a:gd name="connsiteX12-2467" fmla="*/ 3935186 w 7221991"/>
                <a:gd name="connsiteY12-2468" fmla="*/ 131583 h 4537254"/>
                <a:gd name="connsiteX13-2469" fmla="*/ 4665436 w 7221991"/>
                <a:gd name="connsiteY13-2470" fmla="*/ 75599 h 4537254"/>
                <a:gd name="connsiteX14-2471" fmla="*/ 6011636 w 7221991"/>
                <a:gd name="connsiteY14-2472" fmla="*/ 205563 h 4537254"/>
                <a:gd name="connsiteX15-2473" fmla="*/ 7221991 w 7221991"/>
                <a:gd name="connsiteY15-2474" fmla="*/ 0 h 4537254"/>
                <a:gd name="connsiteX0-2475" fmla="*/ 0 w 7221991"/>
                <a:gd name="connsiteY0-2476" fmla="*/ 4537254 h 4537254"/>
                <a:gd name="connsiteX1-2477" fmla="*/ 1866900 w 7221991"/>
                <a:gd name="connsiteY1-2478" fmla="*/ 3797026 h 4537254"/>
                <a:gd name="connsiteX2-2479" fmla="*/ 1742850 w 7221991"/>
                <a:gd name="connsiteY2-2480" fmla="*/ 2846519 h 4537254"/>
                <a:gd name="connsiteX3-2481" fmla="*/ 1695224 w 7221991"/>
                <a:gd name="connsiteY3-2482" fmla="*/ 2020073 h 4537254"/>
                <a:gd name="connsiteX4-2483" fmla="*/ 2873150 w 7221991"/>
                <a:gd name="connsiteY4-2484" fmla="*/ 2135042 h 4537254"/>
                <a:gd name="connsiteX5-2485" fmla="*/ 4566695 w 7221991"/>
                <a:gd name="connsiteY5-2486" fmla="*/ 2775871 h 4537254"/>
                <a:gd name="connsiteX6-2487" fmla="*/ 5671594 w 7221991"/>
                <a:gd name="connsiteY6-2488" fmla="*/ 3047799 h 4537254"/>
                <a:gd name="connsiteX7-2489" fmla="*/ 6383111 w 7221991"/>
                <a:gd name="connsiteY7-2490" fmla="*/ 2769874 h 4537254"/>
                <a:gd name="connsiteX8-2491" fmla="*/ 6291037 w 7221991"/>
                <a:gd name="connsiteY8-2492" fmla="*/ 2168369 h 4537254"/>
                <a:gd name="connsiteX9-2493" fmla="*/ 4817836 w 7221991"/>
                <a:gd name="connsiteY9-2494" fmla="*/ 1501881 h 4537254"/>
                <a:gd name="connsiteX10-2495" fmla="*/ 3737066 w 7221991"/>
                <a:gd name="connsiteY10-2496" fmla="*/ 939366 h 4537254"/>
                <a:gd name="connsiteX11-2497" fmla="*/ 3561806 w 7221991"/>
                <a:gd name="connsiteY11-2498" fmla="*/ 435502 h 4537254"/>
                <a:gd name="connsiteX12-2499" fmla="*/ 3935186 w 7221991"/>
                <a:gd name="connsiteY12-2500" fmla="*/ 131583 h 4537254"/>
                <a:gd name="connsiteX13-2501" fmla="*/ 4665436 w 7221991"/>
                <a:gd name="connsiteY13-2502" fmla="*/ 75599 h 4537254"/>
                <a:gd name="connsiteX14-2503" fmla="*/ 6011636 w 7221991"/>
                <a:gd name="connsiteY14-2504" fmla="*/ 205563 h 4537254"/>
                <a:gd name="connsiteX15-2505" fmla="*/ 7221991 w 7221991"/>
                <a:gd name="connsiteY15-2506" fmla="*/ 0 h 4537254"/>
                <a:gd name="connsiteX0-2507" fmla="*/ 0 w 7221991"/>
                <a:gd name="connsiteY0-2508" fmla="*/ 4537254 h 4537254"/>
                <a:gd name="connsiteX1-2509" fmla="*/ 1866900 w 7221991"/>
                <a:gd name="connsiteY1-2510" fmla="*/ 3797026 h 4537254"/>
                <a:gd name="connsiteX2-2511" fmla="*/ 1742850 w 7221991"/>
                <a:gd name="connsiteY2-2512" fmla="*/ 2846519 h 4537254"/>
                <a:gd name="connsiteX3-2513" fmla="*/ 1695224 w 7221991"/>
                <a:gd name="connsiteY3-2514" fmla="*/ 2020073 h 4537254"/>
                <a:gd name="connsiteX4-2515" fmla="*/ 2873150 w 7221991"/>
                <a:gd name="connsiteY4-2516" fmla="*/ 2135042 h 4537254"/>
                <a:gd name="connsiteX5-2517" fmla="*/ 4566695 w 7221991"/>
                <a:gd name="connsiteY5-2518" fmla="*/ 2775871 h 4537254"/>
                <a:gd name="connsiteX6-2519" fmla="*/ 5671594 w 7221991"/>
                <a:gd name="connsiteY6-2520" fmla="*/ 3047799 h 4537254"/>
                <a:gd name="connsiteX7-2521" fmla="*/ 6383111 w 7221991"/>
                <a:gd name="connsiteY7-2522" fmla="*/ 2769874 h 4537254"/>
                <a:gd name="connsiteX8-2523" fmla="*/ 6291037 w 7221991"/>
                <a:gd name="connsiteY8-2524" fmla="*/ 2168369 h 4537254"/>
                <a:gd name="connsiteX9-2525" fmla="*/ 4817836 w 7221991"/>
                <a:gd name="connsiteY9-2526" fmla="*/ 1501881 h 4537254"/>
                <a:gd name="connsiteX10-2527" fmla="*/ 3737066 w 7221991"/>
                <a:gd name="connsiteY10-2528" fmla="*/ 939366 h 4537254"/>
                <a:gd name="connsiteX11-2529" fmla="*/ 3561806 w 7221991"/>
                <a:gd name="connsiteY11-2530" fmla="*/ 435502 h 4537254"/>
                <a:gd name="connsiteX12-2531" fmla="*/ 3935186 w 7221991"/>
                <a:gd name="connsiteY12-2532" fmla="*/ 131583 h 4537254"/>
                <a:gd name="connsiteX13-2533" fmla="*/ 4665436 w 7221991"/>
                <a:gd name="connsiteY13-2534" fmla="*/ 75599 h 4537254"/>
                <a:gd name="connsiteX14-2535" fmla="*/ 6011636 w 7221991"/>
                <a:gd name="connsiteY14-2536" fmla="*/ 205563 h 4537254"/>
                <a:gd name="connsiteX15-2537" fmla="*/ 7221991 w 7221991"/>
                <a:gd name="connsiteY15-2538" fmla="*/ 0 h 4537254"/>
                <a:gd name="connsiteX0-2539" fmla="*/ 0 w 7221991"/>
                <a:gd name="connsiteY0-2540" fmla="*/ 4537254 h 4537254"/>
                <a:gd name="connsiteX1-2541" fmla="*/ 1866900 w 7221991"/>
                <a:gd name="connsiteY1-2542" fmla="*/ 3797026 h 4537254"/>
                <a:gd name="connsiteX2-2543" fmla="*/ 1742850 w 7221991"/>
                <a:gd name="connsiteY2-2544" fmla="*/ 2846519 h 4537254"/>
                <a:gd name="connsiteX3-2545" fmla="*/ 1695224 w 7221991"/>
                <a:gd name="connsiteY3-2546" fmla="*/ 2020073 h 4537254"/>
                <a:gd name="connsiteX4-2547" fmla="*/ 2873150 w 7221991"/>
                <a:gd name="connsiteY4-2548" fmla="*/ 2135042 h 4537254"/>
                <a:gd name="connsiteX5-2549" fmla="*/ 4566695 w 7221991"/>
                <a:gd name="connsiteY5-2550" fmla="*/ 2775871 h 4537254"/>
                <a:gd name="connsiteX6-2551" fmla="*/ 5671594 w 7221991"/>
                <a:gd name="connsiteY6-2552" fmla="*/ 3047799 h 4537254"/>
                <a:gd name="connsiteX7-2553" fmla="*/ 6383111 w 7221991"/>
                <a:gd name="connsiteY7-2554" fmla="*/ 2769874 h 4537254"/>
                <a:gd name="connsiteX8-2555" fmla="*/ 6291037 w 7221991"/>
                <a:gd name="connsiteY8-2556" fmla="*/ 2168369 h 4537254"/>
                <a:gd name="connsiteX9-2557" fmla="*/ 4817836 w 7221991"/>
                <a:gd name="connsiteY9-2558" fmla="*/ 1501881 h 4537254"/>
                <a:gd name="connsiteX10-2559" fmla="*/ 3737066 w 7221991"/>
                <a:gd name="connsiteY10-2560" fmla="*/ 939366 h 4537254"/>
                <a:gd name="connsiteX11-2561" fmla="*/ 3561806 w 7221991"/>
                <a:gd name="connsiteY11-2562" fmla="*/ 435502 h 4537254"/>
                <a:gd name="connsiteX12-2563" fmla="*/ 3935186 w 7221991"/>
                <a:gd name="connsiteY12-2564" fmla="*/ 131583 h 4537254"/>
                <a:gd name="connsiteX13-2565" fmla="*/ 4665436 w 7221991"/>
                <a:gd name="connsiteY13-2566" fmla="*/ 75599 h 4537254"/>
                <a:gd name="connsiteX14-2567" fmla="*/ 6011636 w 7221991"/>
                <a:gd name="connsiteY14-2568" fmla="*/ 205563 h 4537254"/>
                <a:gd name="connsiteX15-2569" fmla="*/ 7221991 w 7221991"/>
                <a:gd name="connsiteY15-2570" fmla="*/ 0 h 4537254"/>
                <a:gd name="connsiteX0-2571" fmla="*/ 0 w 7221991"/>
                <a:gd name="connsiteY0-2572" fmla="*/ 4537254 h 4537254"/>
                <a:gd name="connsiteX1-2573" fmla="*/ 1866900 w 7221991"/>
                <a:gd name="connsiteY1-2574" fmla="*/ 3797026 h 4537254"/>
                <a:gd name="connsiteX2-2575" fmla="*/ 1742850 w 7221991"/>
                <a:gd name="connsiteY2-2576" fmla="*/ 2846519 h 4537254"/>
                <a:gd name="connsiteX3-2577" fmla="*/ 1695224 w 7221991"/>
                <a:gd name="connsiteY3-2578" fmla="*/ 2020073 h 4537254"/>
                <a:gd name="connsiteX4-2579" fmla="*/ 2873150 w 7221991"/>
                <a:gd name="connsiteY4-2580" fmla="*/ 2135042 h 4537254"/>
                <a:gd name="connsiteX5-2581" fmla="*/ 4566695 w 7221991"/>
                <a:gd name="connsiteY5-2582" fmla="*/ 2775871 h 4537254"/>
                <a:gd name="connsiteX6-2583" fmla="*/ 5671594 w 7221991"/>
                <a:gd name="connsiteY6-2584" fmla="*/ 3047799 h 4537254"/>
                <a:gd name="connsiteX7-2585" fmla="*/ 6383111 w 7221991"/>
                <a:gd name="connsiteY7-2586" fmla="*/ 2769874 h 4537254"/>
                <a:gd name="connsiteX8-2587" fmla="*/ 6291037 w 7221991"/>
                <a:gd name="connsiteY8-2588" fmla="*/ 2168369 h 4537254"/>
                <a:gd name="connsiteX9-2589" fmla="*/ 4817836 w 7221991"/>
                <a:gd name="connsiteY9-2590" fmla="*/ 1501881 h 4537254"/>
                <a:gd name="connsiteX10-2591" fmla="*/ 3737066 w 7221991"/>
                <a:gd name="connsiteY10-2592" fmla="*/ 939366 h 4537254"/>
                <a:gd name="connsiteX11-2593" fmla="*/ 3561806 w 7221991"/>
                <a:gd name="connsiteY11-2594" fmla="*/ 435502 h 4537254"/>
                <a:gd name="connsiteX12-2595" fmla="*/ 3935186 w 7221991"/>
                <a:gd name="connsiteY12-2596" fmla="*/ 131583 h 4537254"/>
                <a:gd name="connsiteX13-2597" fmla="*/ 4665436 w 7221991"/>
                <a:gd name="connsiteY13-2598" fmla="*/ 75599 h 4537254"/>
                <a:gd name="connsiteX14-2599" fmla="*/ 6011636 w 7221991"/>
                <a:gd name="connsiteY14-2600" fmla="*/ 205563 h 4537254"/>
                <a:gd name="connsiteX15-2601" fmla="*/ 7221991 w 7221991"/>
                <a:gd name="connsiteY15-2602" fmla="*/ 0 h 4537254"/>
                <a:gd name="connsiteX0-2603" fmla="*/ 0 w 7221991"/>
                <a:gd name="connsiteY0-2604" fmla="*/ 4537254 h 4537254"/>
                <a:gd name="connsiteX1-2605" fmla="*/ 1866900 w 7221991"/>
                <a:gd name="connsiteY1-2606" fmla="*/ 3797026 h 4537254"/>
                <a:gd name="connsiteX2-2607" fmla="*/ 1742850 w 7221991"/>
                <a:gd name="connsiteY2-2608" fmla="*/ 2846519 h 4537254"/>
                <a:gd name="connsiteX3-2609" fmla="*/ 1695224 w 7221991"/>
                <a:gd name="connsiteY3-2610" fmla="*/ 2020073 h 4537254"/>
                <a:gd name="connsiteX4-2611" fmla="*/ 2873150 w 7221991"/>
                <a:gd name="connsiteY4-2612" fmla="*/ 2135042 h 4537254"/>
                <a:gd name="connsiteX5-2613" fmla="*/ 4566695 w 7221991"/>
                <a:gd name="connsiteY5-2614" fmla="*/ 2775871 h 4537254"/>
                <a:gd name="connsiteX6-2615" fmla="*/ 5671594 w 7221991"/>
                <a:gd name="connsiteY6-2616" fmla="*/ 3047799 h 4537254"/>
                <a:gd name="connsiteX7-2617" fmla="*/ 6383111 w 7221991"/>
                <a:gd name="connsiteY7-2618" fmla="*/ 2769874 h 4537254"/>
                <a:gd name="connsiteX8-2619" fmla="*/ 6291037 w 7221991"/>
                <a:gd name="connsiteY8-2620" fmla="*/ 2168369 h 4537254"/>
                <a:gd name="connsiteX9-2621" fmla="*/ 4817836 w 7221991"/>
                <a:gd name="connsiteY9-2622" fmla="*/ 1501881 h 4537254"/>
                <a:gd name="connsiteX10-2623" fmla="*/ 3737066 w 7221991"/>
                <a:gd name="connsiteY10-2624" fmla="*/ 939366 h 4537254"/>
                <a:gd name="connsiteX11-2625" fmla="*/ 3561806 w 7221991"/>
                <a:gd name="connsiteY11-2626" fmla="*/ 435502 h 4537254"/>
                <a:gd name="connsiteX12-2627" fmla="*/ 3935186 w 7221991"/>
                <a:gd name="connsiteY12-2628" fmla="*/ 131583 h 4537254"/>
                <a:gd name="connsiteX13-2629" fmla="*/ 4665436 w 7221991"/>
                <a:gd name="connsiteY13-2630" fmla="*/ 75599 h 4537254"/>
                <a:gd name="connsiteX14-2631" fmla="*/ 6011636 w 7221991"/>
                <a:gd name="connsiteY14-2632" fmla="*/ 205563 h 4537254"/>
                <a:gd name="connsiteX15-2633" fmla="*/ 7221991 w 7221991"/>
                <a:gd name="connsiteY15-2634" fmla="*/ 0 h 4537254"/>
                <a:gd name="connsiteX0-2635" fmla="*/ 0 w 7221991"/>
                <a:gd name="connsiteY0-2636" fmla="*/ 4537254 h 4537254"/>
                <a:gd name="connsiteX1-2637" fmla="*/ 1866900 w 7221991"/>
                <a:gd name="connsiteY1-2638" fmla="*/ 3797026 h 4537254"/>
                <a:gd name="connsiteX2-2639" fmla="*/ 1742850 w 7221991"/>
                <a:gd name="connsiteY2-2640" fmla="*/ 2846519 h 4537254"/>
                <a:gd name="connsiteX3-2641" fmla="*/ 1695224 w 7221991"/>
                <a:gd name="connsiteY3-2642" fmla="*/ 2020073 h 4537254"/>
                <a:gd name="connsiteX4-2643" fmla="*/ 2873150 w 7221991"/>
                <a:gd name="connsiteY4-2644" fmla="*/ 2135042 h 4537254"/>
                <a:gd name="connsiteX5-2645" fmla="*/ 4566695 w 7221991"/>
                <a:gd name="connsiteY5-2646" fmla="*/ 2775871 h 4537254"/>
                <a:gd name="connsiteX6-2647" fmla="*/ 5671594 w 7221991"/>
                <a:gd name="connsiteY6-2648" fmla="*/ 3047799 h 4537254"/>
                <a:gd name="connsiteX7-2649" fmla="*/ 6383111 w 7221991"/>
                <a:gd name="connsiteY7-2650" fmla="*/ 2769874 h 4537254"/>
                <a:gd name="connsiteX8-2651" fmla="*/ 6291037 w 7221991"/>
                <a:gd name="connsiteY8-2652" fmla="*/ 2168369 h 4537254"/>
                <a:gd name="connsiteX9-2653" fmla="*/ 4817836 w 7221991"/>
                <a:gd name="connsiteY9-2654" fmla="*/ 1501881 h 4537254"/>
                <a:gd name="connsiteX10-2655" fmla="*/ 3737066 w 7221991"/>
                <a:gd name="connsiteY10-2656" fmla="*/ 939366 h 4537254"/>
                <a:gd name="connsiteX11-2657" fmla="*/ 3561806 w 7221991"/>
                <a:gd name="connsiteY11-2658" fmla="*/ 435502 h 4537254"/>
                <a:gd name="connsiteX12-2659" fmla="*/ 3935186 w 7221991"/>
                <a:gd name="connsiteY12-2660" fmla="*/ 131583 h 4537254"/>
                <a:gd name="connsiteX13-2661" fmla="*/ 4665436 w 7221991"/>
                <a:gd name="connsiteY13-2662" fmla="*/ 75599 h 4537254"/>
                <a:gd name="connsiteX14-2663" fmla="*/ 6011636 w 7221991"/>
                <a:gd name="connsiteY14-2664" fmla="*/ 205563 h 4537254"/>
                <a:gd name="connsiteX15-2665" fmla="*/ 7221991 w 7221991"/>
                <a:gd name="connsiteY15-2666" fmla="*/ 0 h 4537254"/>
                <a:gd name="connsiteX0-2667" fmla="*/ 0 w 7221991"/>
                <a:gd name="connsiteY0-2668" fmla="*/ 4537254 h 4537254"/>
                <a:gd name="connsiteX1-2669" fmla="*/ 1866900 w 7221991"/>
                <a:gd name="connsiteY1-2670" fmla="*/ 3797026 h 4537254"/>
                <a:gd name="connsiteX2-2671" fmla="*/ 1742850 w 7221991"/>
                <a:gd name="connsiteY2-2672" fmla="*/ 2846519 h 4537254"/>
                <a:gd name="connsiteX3-2673" fmla="*/ 1695224 w 7221991"/>
                <a:gd name="connsiteY3-2674" fmla="*/ 2020073 h 4537254"/>
                <a:gd name="connsiteX4-2675" fmla="*/ 2873150 w 7221991"/>
                <a:gd name="connsiteY4-2676" fmla="*/ 2135042 h 4537254"/>
                <a:gd name="connsiteX5-2677" fmla="*/ 4566695 w 7221991"/>
                <a:gd name="connsiteY5-2678" fmla="*/ 2775871 h 4537254"/>
                <a:gd name="connsiteX6-2679" fmla="*/ 5671594 w 7221991"/>
                <a:gd name="connsiteY6-2680" fmla="*/ 3047799 h 4537254"/>
                <a:gd name="connsiteX7-2681" fmla="*/ 6383111 w 7221991"/>
                <a:gd name="connsiteY7-2682" fmla="*/ 2769874 h 4537254"/>
                <a:gd name="connsiteX8-2683" fmla="*/ 6291037 w 7221991"/>
                <a:gd name="connsiteY8-2684" fmla="*/ 2168369 h 4537254"/>
                <a:gd name="connsiteX9-2685" fmla="*/ 4817836 w 7221991"/>
                <a:gd name="connsiteY9-2686" fmla="*/ 1501881 h 4537254"/>
                <a:gd name="connsiteX10-2687" fmla="*/ 3737066 w 7221991"/>
                <a:gd name="connsiteY10-2688" fmla="*/ 939366 h 4537254"/>
                <a:gd name="connsiteX11-2689" fmla="*/ 3561806 w 7221991"/>
                <a:gd name="connsiteY11-2690" fmla="*/ 435502 h 4537254"/>
                <a:gd name="connsiteX12-2691" fmla="*/ 3935186 w 7221991"/>
                <a:gd name="connsiteY12-2692" fmla="*/ 131583 h 4537254"/>
                <a:gd name="connsiteX13-2693" fmla="*/ 4665436 w 7221991"/>
                <a:gd name="connsiteY13-2694" fmla="*/ 75599 h 4537254"/>
                <a:gd name="connsiteX14-2695" fmla="*/ 6011636 w 7221991"/>
                <a:gd name="connsiteY14-2696" fmla="*/ 205563 h 4537254"/>
                <a:gd name="connsiteX15-2697" fmla="*/ 7221991 w 7221991"/>
                <a:gd name="connsiteY15-2698" fmla="*/ 0 h 4537254"/>
                <a:gd name="connsiteX0-2699" fmla="*/ 0 w 7221991"/>
                <a:gd name="connsiteY0-2700" fmla="*/ 4537254 h 4537254"/>
                <a:gd name="connsiteX1-2701" fmla="*/ 1866900 w 7221991"/>
                <a:gd name="connsiteY1-2702" fmla="*/ 3797026 h 4537254"/>
                <a:gd name="connsiteX2-2703" fmla="*/ 1742850 w 7221991"/>
                <a:gd name="connsiteY2-2704" fmla="*/ 2846519 h 4537254"/>
                <a:gd name="connsiteX3-2705" fmla="*/ 1695224 w 7221991"/>
                <a:gd name="connsiteY3-2706" fmla="*/ 2020073 h 4537254"/>
                <a:gd name="connsiteX4-2707" fmla="*/ 2873150 w 7221991"/>
                <a:gd name="connsiteY4-2708" fmla="*/ 2135042 h 4537254"/>
                <a:gd name="connsiteX5-2709" fmla="*/ 4566695 w 7221991"/>
                <a:gd name="connsiteY5-2710" fmla="*/ 2775871 h 4537254"/>
                <a:gd name="connsiteX6-2711" fmla="*/ 5671594 w 7221991"/>
                <a:gd name="connsiteY6-2712" fmla="*/ 3047799 h 4537254"/>
                <a:gd name="connsiteX7-2713" fmla="*/ 6383111 w 7221991"/>
                <a:gd name="connsiteY7-2714" fmla="*/ 2769874 h 4537254"/>
                <a:gd name="connsiteX8-2715" fmla="*/ 6291037 w 7221991"/>
                <a:gd name="connsiteY8-2716" fmla="*/ 2168369 h 4537254"/>
                <a:gd name="connsiteX9-2717" fmla="*/ 4817836 w 7221991"/>
                <a:gd name="connsiteY9-2718" fmla="*/ 1501881 h 4537254"/>
                <a:gd name="connsiteX10-2719" fmla="*/ 3737066 w 7221991"/>
                <a:gd name="connsiteY10-2720" fmla="*/ 939366 h 4537254"/>
                <a:gd name="connsiteX11-2721" fmla="*/ 3561806 w 7221991"/>
                <a:gd name="connsiteY11-2722" fmla="*/ 435502 h 4537254"/>
                <a:gd name="connsiteX12-2723" fmla="*/ 3935186 w 7221991"/>
                <a:gd name="connsiteY12-2724" fmla="*/ 131583 h 4537254"/>
                <a:gd name="connsiteX13-2725" fmla="*/ 4665436 w 7221991"/>
                <a:gd name="connsiteY13-2726" fmla="*/ 75599 h 4537254"/>
                <a:gd name="connsiteX14-2727" fmla="*/ 6011636 w 7221991"/>
                <a:gd name="connsiteY14-2728" fmla="*/ 205563 h 4537254"/>
                <a:gd name="connsiteX15-2729" fmla="*/ 7221991 w 7221991"/>
                <a:gd name="connsiteY15-2730" fmla="*/ 0 h 4537254"/>
                <a:gd name="connsiteX0-2731" fmla="*/ 0 w 7221991"/>
                <a:gd name="connsiteY0-2732" fmla="*/ 4537254 h 4537254"/>
                <a:gd name="connsiteX1-2733" fmla="*/ 1866900 w 7221991"/>
                <a:gd name="connsiteY1-2734" fmla="*/ 3797026 h 4537254"/>
                <a:gd name="connsiteX2-2735" fmla="*/ 1742850 w 7221991"/>
                <a:gd name="connsiteY2-2736" fmla="*/ 2846519 h 4537254"/>
                <a:gd name="connsiteX3-2737" fmla="*/ 1695224 w 7221991"/>
                <a:gd name="connsiteY3-2738" fmla="*/ 2020073 h 4537254"/>
                <a:gd name="connsiteX4-2739" fmla="*/ 2873150 w 7221991"/>
                <a:gd name="connsiteY4-2740" fmla="*/ 2135042 h 4537254"/>
                <a:gd name="connsiteX5-2741" fmla="*/ 4566695 w 7221991"/>
                <a:gd name="connsiteY5-2742" fmla="*/ 2775871 h 4537254"/>
                <a:gd name="connsiteX6-2743" fmla="*/ 5671594 w 7221991"/>
                <a:gd name="connsiteY6-2744" fmla="*/ 3047799 h 4537254"/>
                <a:gd name="connsiteX7-2745" fmla="*/ 6436451 w 7221991"/>
                <a:gd name="connsiteY7-2746" fmla="*/ 2769874 h 4537254"/>
                <a:gd name="connsiteX8-2747" fmla="*/ 6291037 w 7221991"/>
                <a:gd name="connsiteY8-2748" fmla="*/ 2168369 h 4537254"/>
                <a:gd name="connsiteX9-2749" fmla="*/ 4817836 w 7221991"/>
                <a:gd name="connsiteY9-2750" fmla="*/ 1501881 h 4537254"/>
                <a:gd name="connsiteX10-2751" fmla="*/ 3737066 w 7221991"/>
                <a:gd name="connsiteY10-2752" fmla="*/ 939366 h 4537254"/>
                <a:gd name="connsiteX11-2753" fmla="*/ 3561806 w 7221991"/>
                <a:gd name="connsiteY11-2754" fmla="*/ 435502 h 4537254"/>
                <a:gd name="connsiteX12-2755" fmla="*/ 3935186 w 7221991"/>
                <a:gd name="connsiteY12-2756" fmla="*/ 131583 h 4537254"/>
                <a:gd name="connsiteX13-2757" fmla="*/ 4665436 w 7221991"/>
                <a:gd name="connsiteY13-2758" fmla="*/ 75599 h 4537254"/>
                <a:gd name="connsiteX14-2759" fmla="*/ 6011636 w 7221991"/>
                <a:gd name="connsiteY14-2760" fmla="*/ 205563 h 4537254"/>
                <a:gd name="connsiteX15-2761" fmla="*/ 7221991 w 7221991"/>
                <a:gd name="connsiteY15-2762" fmla="*/ 0 h 4537254"/>
                <a:gd name="connsiteX0-2763" fmla="*/ 0 w 7221991"/>
                <a:gd name="connsiteY0-2764" fmla="*/ 4537254 h 4537254"/>
                <a:gd name="connsiteX1-2765" fmla="*/ 1866900 w 7221991"/>
                <a:gd name="connsiteY1-2766" fmla="*/ 3797026 h 4537254"/>
                <a:gd name="connsiteX2-2767" fmla="*/ 1742850 w 7221991"/>
                <a:gd name="connsiteY2-2768" fmla="*/ 2846519 h 4537254"/>
                <a:gd name="connsiteX3-2769" fmla="*/ 1695224 w 7221991"/>
                <a:gd name="connsiteY3-2770" fmla="*/ 2020073 h 4537254"/>
                <a:gd name="connsiteX4-2771" fmla="*/ 2873150 w 7221991"/>
                <a:gd name="connsiteY4-2772" fmla="*/ 2135042 h 4537254"/>
                <a:gd name="connsiteX5-2773" fmla="*/ 4566695 w 7221991"/>
                <a:gd name="connsiteY5-2774" fmla="*/ 2775871 h 4537254"/>
                <a:gd name="connsiteX6-2775" fmla="*/ 5671594 w 7221991"/>
                <a:gd name="connsiteY6-2776" fmla="*/ 3047799 h 4537254"/>
                <a:gd name="connsiteX7-2777" fmla="*/ 6436451 w 7221991"/>
                <a:gd name="connsiteY7-2778" fmla="*/ 2769874 h 4537254"/>
                <a:gd name="connsiteX8-2779" fmla="*/ 6291037 w 7221991"/>
                <a:gd name="connsiteY8-2780" fmla="*/ 2168369 h 4537254"/>
                <a:gd name="connsiteX9-2781" fmla="*/ 4817836 w 7221991"/>
                <a:gd name="connsiteY9-2782" fmla="*/ 1501881 h 4537254"/>
                <a:gd name="connsiteX10-2783" fmla="*/ 3737066 w 7221991"/>
                <a:gd name="connsiteY10-2784" fmla="*/ 939366 h 4537254"/>
                <a:gd name="connsiteX11-2785" fmla="*/ 3561806 w 7221991"/>
                <a:gd name="connsiteY11-2786" fmla="*/ 435502 h 4537254"/>
                <a:gd name="connsiteX12-2787" fmla="*/ 3935186 w 7221991"/>
                <a:gd name="connsiteY12-2788" fmla="*/ 131583 h 4537254"/>
                <a:gd name="connsiteX13-2789" fmla="*/ 4665436 w 7221991"/>
                <a:gd name="connsiteY13-2790" fmla="*/ 75599 h 4537254"/>
                <a:gd name="connsiteX14-2791" fmla="*/ 6011636 w 7221991"/>
                <a:gd name="connsiteY14-2792" fmla="*/ 205563 h 4537254"/>
                <a:gd name="connsiteX15-2793" fmla="*/ 7221991 w 7221991"/>
                <a:gd name="connsiteY15-2794" fmla="*/ 0 h 4537254"/>
                <a:gd name="connsiteX0-2795" fmla="*/ 0 w 7221991"/>
                <a:gd name="connsiteY0-2796" fmla="*/ 4537254 h 4537254"/>
                <a:gd name="connsiteX1-2797" fmla="*/ 1866900 w 7221991"/>
                <a:gd name="connsiteY1-2798" fmla="*/ 3797026 h 4537254"/>
                <a:gd name="connsiteX2-2799" fmla="*/ 1742850 w 7221991"/>
                <a:gd name="connsiteY2-2800" fmla="*/ 2846519 h 4537254"/>
                <a:gd name="connsiteX3-2801" fmla="*/ 1695224 w 7221991"/>
                <a:gd name="connsiteY3-2802" fmla="*/ 2020073 h 4537254"/>
                <a:gd name="connsiteX4-2803" fmla="*/ 2873150 w 7221991"/>
                <a:gd name="connsiteY4-2804" fmla="*/ 2135042 h 4537254"/>
                <a:gd name="connsiteX5-2805" fmla="*/ 4566695 w 7221991"/>
                <a:gd name="connsiteY5-2806" fmla="*/ 2775871 h 4537254"/>
                <a:gd name="connsiteX6-2807" fmla="*/ 5671594 w 7221991"/>
                <a:gd name="connsiteY6-2808" fmla="*/ 3047799 h 4537254"/>
                <a:gd name="connsiteX7-2809" fmla="*/ 6436451 w 7221991"/>
                <a:gd name="connsiteY7-2810" fmla="*/ 2769874 h 4537254"/>
                <a:gd name="connsiteX8-2811" fmla="*/ 6291037 w 7221991"/>
                <a:gd name="connsiteY8-2812" fmla="*/ 2168369 h 4537254"/>
                <a:gd name="connsiteX9-2813" fmla="*/ 4817836 w 7221991"/>
                <a:gd name="connsiteY9-2814" fmla="*/ 1501881 h 4537254"/>
                <a:gd name="connsiteX10-2815" fmla="*/ 3737066 w 7221991"/>
                <a:gd name="connsiteY10-2816" fmla="*/ 939366 h 4537254"/>
                <a:gd name="connsiteX11-2817" fmla="*/ 3561806 w 7221991"/>
                <a:gd name="connsiteY11-2818" fmla="*/ 435502 h 4537254"/>
                <a:gd name="connsiteX12-2819" fmla="*/ 3935186 w 7221991"/>
                <a:gd name="connsiteY12-2820" fmla="*/ 131583 h 4537254"/>
                <a:gd name="connsiteX13-2821" fmla="*/ 4665436 w 7221991"/>
                <a:gd name="connsiteY13-2822" fmla="*/ 75599 h 4537254"/>
                <a:gd name="connsiteX14-2823" fmla="*/ 6011636 w 7221991"/>
                <a:gd name="connsiteY14-2824" fmla="*/ 205563 h 4537254"/>
                <a:gd name="connsiteX15-2825" fmla="*/ 7221991 w 7221991"/>
                <a:gd name="connsiteY15-2826" fmla="*/ 0 h 4537254"/>
                <a:gd name="connsiteX0-2827" fmla="*/ 0 w 7221991"/>
                <a:gd name="connsiteY0-2828" fmla="*/ 4537254 h 4537254"/>
                <a:gd name="connsiteX1-2829" fmla="*/ 1866900 w 7221991"/>
                <a:gd name="connsiteY1-2830" fmla="*/ 3797026 h 4537254"/>
                <a:gd name="connsiteX2-2831" fmla="*/ 1742850 w 7221991"/>
                <a:gd name="connsiteY2-2832" fmla="*/ 2846519 h 4537254"/>
                <a:gd name="connsiteX3-2833" fmla="*/ 1695224 w 7221991"/>
                <a:gd name="connsiteY3-2834" fmla="*/ 2020073 h 4537254"/>
                <a:gd name="connsiteX4-2835" fmla="*/ 2873150 w 7221991"/>
                <a:gd name="connsiteY4-2836" fmla="*/ 2135042 h 4537254"/>
                <a:gd name="connsiteX5-2837" fmla="*/ 4566695 w 7221991"/>
                <a:gd name="connsiteY5-2838" fmla="*/ 2775871 h 4537254"/>
                <a:gd name="connsiteX6-2839" fmla="*/ 5671594 w 7221991"/>
                <a:gd name="connsiteY6-2840" fmla="*/ 3047799 h 4537254"/>
                <a:gd name="connsiteX7-2841" fmla="*/ 6436451 w 7221991"/>
                <a:gd name="connsiteY7-2842" fmla="*/ 2769874 h 4537254"/>
                <a:gd name="connsiteX8-2843" fmla="*/ 6291037 w 7221991"/>
                <a:gd name="connsiteY8-2844" fmla="*/ 2168369 h 4537254"/>
                <a:gd name="connsiteX9-2845" fmla="*/ 4817836 w 7221991"/>
                <a:gd name="connsiteY9-2846" fmla="*/ 1501881 h 4537254"/>
                <a:gd name="connsiteX10-2847" fmla="*/ 3737066 w 7221991"/>
                <a:gd name="connsiteY10-2848" fmla="*/ 939366 h 4537254"/>
                <a:gd name="connsiteX11-2849" fmla="*/ 3561806 w 7221991"/>
                <a:gd name="connsiteY11-2850" fmla="*/ 435502 h 4537254"/>
                <a:gd name="connsiteX12-2851" fmla="*/ 3935186 w 7221991"/>
                <a:gd name="connsiteY12-2852" fmla="*/ 131583 h 4537254"/>
                <a:gd name="connsiteX13-2853" fmla="*/ 4665436 w 7221991"/>
                <a:gd name="connsiteY13-2854" fmla="*/ 75599 h 4537254"/>
                <a:gd name="connsiteX14-2855" fmla="*/ 6011636 w 7221991"/>
                <a:gd name="connsiteY14-2856" fmla="*/ 205563 h 4537254"/>
                <a:gd name="connsiteX15-2857" fmla="*/ 7221991 w 7221991"/>
                <a:gd name="connsiteY15-2858" fmla="*/ 0 h 4537254"/>
                <a:gd name="connsiteX0-2859" fmla="*/ 0 w 7221991"/>
                <a:gd name="connsiteY0-2860" fmla="*/ 4537254 h 4537254"/>
                <a:gd name="connsiteX1-2861" fmla="*/ 1866900 w 7221991"/>
                <a:gd name="connsiteY1-2862" fmla="*/ 3797026 h 4537254"/>
                <a:gd name="connsiteX2-2863" fmla="*/ 1742850 w 7221991"/>
                <a:gd name="connsiteY2-2864" fmla="*/ 2846519 h 4537254"/>
                <a:gd name="connsiteX3-2865" fmla="*/ 1695224 w 7221991"/>
                <a:gd name="connsiteY3-2866" fmla="*/ 2020073 h 4537254"/>
                <a:gd name="connsiteX4-2867" fmla="*/ 2873150 w 7221991"/>
                <a:gd name="connsiteY4-2868" fmla="*/ 2135042 h 4537254"/>
                <a:gd name="connsiteX5-2869" fmla="*/ 4566695 w 7221991"/>
                <a:gd name="connsiteY5-2870" fmla="*/ 2775871 h 4537254"/>
                <a:gd name="connsiteX6-2871" fmla="*/ 5671594 w 7221991"/>
                <a:gd name="connsiteY6-2872" fmla="*/ 3047799 h 4537254"/>
                <a:gd name="connsiteX7-2873" fmla="*/ 6421211 w 7221991"/>
                <a:gd name="connsiteY7-2874" fmla="*/ 2825859 h 4537254"/>
                <a:gd name="connsiteX8-2875" fmla="*/ 6291037 w 7221991"/>
                <a:gd name="connsiteY8-2876" fmla="*/ 2168369 h 4537254"/>
                <a:gd name="connsiteX9-2877" fmla="*/ 4817836 w 7221991"/>
                <a:gd name="connsiteY9-2878" fmla="*/ 1501881 h 4537254"/>
                <a:gd name="connsiteX10-2879" fmla="*/ 3737066 w 7221991"/>
                <a:gd name="connsiteY10-2880" fmla="*/ 939366 h 4537254"/>
                <a:gd name="connsiteX11-2881" fmla="*/ 3561806 w 7221991"/>
                <a:gd name="connsiteY11-2882" fmla="*/ 435502 h 4537254"/>
                <a:gd name="connsiteX12-2883" fmla="*/ 3935186 w 7221991"/>
                <a:gd name="connsiteY12-2884" fmla="*/ 131583 h 4537254"/>
                <a:gd name="connsiteX13-2885" fmla="*/ 4665436 w 7221991"/>
                <a:gd name="connsiteY13-2886" fmla="*/ 75599 h 4537254"/>
                <a:gd name="connsiteX14-2887" fmla="*/ 6011636 w 7221991"/>
                <a:gd name="connsiteY14-2888" fmla="*/ 205563 h 4537254"/>
                <a:gd name="connsiteX15-2889" fmla="*/ 7221991 w 7221991"/>
                <a:gd name="connsiteY15-2890" fmla="*/ 0 h 4537254"/>
                <a:gd name="connsiteX0-2891" fmla="*/ 0 w 7221991"/>
                <a:gd name="connsiteY0-2892" fmla="*/ 4537254 h 4537254"/>
                <a:gd name="connsiteX1-2893" fmla="*/ 1866900 w 7221991"/>
                <a:gd name="connsiteY1-2894" fmla="*/ 3797026 h 4537254"/>
                <a:gd name="connsiteX2-2895" fmla="*/ 1742850 w 7221991"/>
                <a:gd name="connsiteY2-2896" fmla="*/ 2846519 h 4537254"/>
                <a:gd name="connsiteX3-2897" fmla="*/ 1695224 w 7221991"/>
                <a:gd name="connsiteY3-2898" fmla="*/ 2020073 h 4537254"/>
                <a:gd name="connsiteX4-2899" fmla="*/ 2873150 w 7221991"/>
                <a:gd name="connsiteY4-2900" fmla="*/ 2135042 h 4537254"/>
                <a:gd name="connsiteX5-2901" fmla="*/ 4566695 w 7221991"/>
                <a:gd name="connsiteY5-2902" fmla="*/ 2775871 h 4537254"/>
                <a:gd name="connsiteX6-2903" fmla="*/ 5671594 w 7221991"/>
                <a:gd name="connsiteY6-2904" fmla="*/ 3047799 h 4537254"/>
                <a:gd name="connsiteX7-2905" fmla="*/ 6421211 w 7221991"/>
                <a:gd name="connsiteY7-2906" fmla="*/ 2825859 h 4537254"/>
                <a:gd name="connsiteX8-2907" fmla="*/ 6291037 w 7221991"/>
                <a:gd name="connsiteY8-2908" fmla="*/ 2168369 h 4537254"/>
                <a:gd name="connsiteX9-2909" fmla="*/ 4817836 w 7221991"/>
                <a:gd name="connsiteY9-2910" fmla="*/ 1501881 h 4537254"/>
                <a:gd name="connsiteX10-2911" fmla="*/ 3737066 w 7221991"/>
                <a:gd name="connsiteY10-2912" fmla="*/ 939366 h 4537254"/>
                <a:gd name="connsiteX11-2913" fmla="*/ 3561806 w 7221991"/>
                <a:gd name="connsiteY11-2914" fmla="*/ 435502 h 4537254"/>
                <a:gd name="connsiteX12-2915" fmla="*/ 3935186 w 7221991"/>
                <a:gd name="connsiteY12-2916" fmla="*/ 131583 h 4537254"/>
                <a:gd name="connsiteX13-2917" fmla="*/ 4665436 w 7221991"/>
                <a:gd name="connsiteY13-2918" fmla="*/ 75599 h 4537254"/>
                <a:gd name="connsiteX14-2919" fmla="*/ 6011636 w 7221991"/>
                <a:gd name="connsiteY14-2920" fmla="*/ 205563 h 4537254"/>
                <a:gd name="connsiteX15-2921" fmla="*/ 7221991 w 7221991"/>
                <a:gd name="connsiteY15-2922" fmla="*/ 0 h 4537254"/>
                <a:gd name="connsiteX0-2923" fmla="*/ 0 w 7198178"/>
                <a:gd name="connsiteY0-2924" fmla="*/ 4622231 h 4622231"/>
                <a:gd name="connsiteX1-2925" fmla="*/ 1866900 w 7198178"/>
                <a:gd name="connsiteY1-2926" fmla="*/ 3882003 h 4622231"/>
                <a:gd name="connsiteX2-2927" fmla="*/ 1742850 w 7198178"/>
                <a:gd name="connsiteY2-2928" fmla="*/ 2931496 h 4622231"/>
                <a:gd name="connsiteX3-2929" fmla="*/ 1695224 w 7198178"/>
                <a:gd name="connsiteY3-2930" fmla="*/ 2105050 h 4622231"/>
                <a:gd name="connsiteX4-2931" fmla="*/ 2873150 w 7198178"/>
                <a:gd name="connsiteY4-2932" fmla="*/ 2220019 h 4622231"/>
                <a:gd name="connsiteX5-2933" fmla="*/ 4566695 w 7198178"/>
                <a:gd name="connsiteY5-2934" fmla="*/ 2860848 h 4622231"/>
                <a:gd name="connsiteX6-2935" fmla="*/ 5671594 w 7198178"/>
                <a:gd name="connsiteY6-2936" fmla="*/ 3132776 h 4622231"/>
                <a:gd name="connsiteX7-2937" fmla="*/ 6421211 w 7198178"/>
                <a:gd name="connsiteY7-2938" fmla="*/ 2910836 h 4622231"/>
                <a:gd name="connsiteX8-2939" fmla="*/ 6291037 w 7198178"/>
                <a:gd name="connsiteY8-2940" fmla="*/ 2253346 h 4622231"/>
                <a:gd name="connsiteX9-2941" fmla="*/ 4817836 w 7198178"/>
                <a:gd name="connsiteY9-2942" fmla="*/ 1586858 h 4622231"/>
                <a:gd name="connsiteX10-2943" fmla="*/ 3737066 w 7198178"/>
                <a:gd name="connsiteY10-2944" fmla="*/ 1024343 h 4622231"/>
                <a:gd name="connsiteX11-2945" fmla="*/ 3561806 w 7198178"/>
                <a:gd name="connsiteY11-2946" fmla="*/ 520479 h 4622231"/>
                <a:gd name="connsiteX12-2947" fmla="*/ 3935186 w 7198178"/>
                <a:gd name="connsiteY12-2948" fmla="*/ 216560 h 4622231"/>
                <a:gd name="connsiteX13-2949" fmla="*/ 4665436 w 7198178"/>
                <a:gd name="connsiteY13-2950" fmla="*/ 160576 h 4622231"/>
                <a:gd name="connsiteX14-2951" fmla="*/ 6011636 w 7198178"/>
                <a:gd name="connsiteY14-2952" fmla="*/ 290540 h 4622231"/>
                <a:gd name="connsiteX15-2953" fmla="*/ 7198178 w 7198178"/>
                <a:gd name="connsiteY15-2954" fmla="*/ 0 h 4622231"/>
                <a:gd name="connsiteX0-2955" fmla="*/ 0 w 7198178"/>
                <a:gd name="connsiteY0-2956" fmla="*/ 4622231 h 4622231"/>
                <a:gd name="connsiteX1-2957" fmla="*/ 1866900 w 7198178"/>
                <a:gd name="connsiteY1-2958" fmla="*/ 3882003 h 4622231"/>
                <a:gd name="connsiteX2-2959" fmla="*/ 1742850 w 7198178"/>
                <a:gd name="connsiteY2-2960" fmla="*/ 2931496 h 4622231"/>
                <a:gd name="connsiteX3-2961" fmla="*/ 1695224 w 7198178"/>
                <a:gd name="connsiteY3-2962" fmla="*/ 2105050 h 4622231"/>
                <a:gd name="connsiteX4-2963" fmla="*/ 2873150 w 7198178"/>
                <a:gd name="connsiteY4-2964" fmla="*/ 2220019 h 4622231"/>
                <a:gd name="connsiteX5-2965" fmla="*/ 4566695 w 7198178"/>
                <a:gd name="connsiteY5-2966" fmla="*/ 2860848 h 4622231"/>
                <a:gd name="connsiteX6-2967" fmla="*/ 5671594 w 7198178"/>
                <a:gd name="connsiteY6-2968" fmla="*/ 3132776 h 4622231"/>
                <a:gd name="connsiteX7-2969" fmla="*/ 6421211 w 7198178"/>
                <a:gd name="connsiteY7-2970" fmla="*/ 2910836 h 4622231"/>
                <a:gd name="connsiteX8-2971" fmla="*/ 6291037 w 7198178"/>
                <a:gd name="connsiteY8-2972" fmla="*/ 2253346 h 4622231"/>
                <a:gd name="connsiteX9-2973" fmla="*/ 4817836 w 7198178"/>
                <a:gd name="connsiteY9-2974" fmla="*/ 1586858 h 4622231"/>
                <a:gd name="connsiteX10-2975" fmla="*/ 3737066 w 7198178"/>
                <a:gd name="connsiteY10-2976" fmla="*/ 1024343 h 4622231"/>
                <a:gd name="connsiteX11-2977" fmla="*/ 3561806 w 7198178"/>
                <a:gd name="connsiteY11-2978" fmla="*/ 520479 h 4622231"/>
                <a:gd name="connsiteX12-2979" fmla="*/ 3935186 w 7198178"/>
                <a:gd name="connsiteY12-2980" fmla="*/ 216560 h 4622231"/>
                <a:gd name="connsiteX13-2981" fmla="*/ 4665436 w 7198178"/>
                <a:gd name="connsiteY13-2982" fmla="*/ 160576 h 4622231"/>
                <a:gd name="connsiteX14-2983" fmla="*/ 6011636 w 7198178"/>
                <a:gd name="connsiteY14-2984" fmla="*/ 290540 h 4622231"/>
                <a:gd name="connsiteX15-2985" fmla="*/ 7198178 w 7198178"/>
                <a:gd name="connsiteY15-2986" fmla="*/ 0 h 4622231"/>
                <a:gd name="connsiteX0-2987" fmla="*/ 0 w 7198178"/>
                <a:gd name="connsiteY0-2988" fmla="*/ 4622231 h 4622231"/>
                <a:gd name="connsiteX1-2989" fmla="*/ 1866900 w 7198178"/>
                <a:gd name="connsiteY1-2990" fmla="*/ 3882003 h 4622231"/>
                <a:gd name="connsiteX2-2991" fmla="*/ 1742850 w 7198178"/>
                <a:gd name="connsiteY2-2992" fmla="*/ 2931496 h 4622231"/>
                <a:gd name="connsiteX3-2993" fmla="*/ 1695224 w 7198178"/>
                <a:gd name="connsiteY3-2994" fmla="*/ 2105050 h 4622231"/>
                <a:gd name="connsiteX4-2995" fmla="*/ 2873150 w 7198178"/>
                <a:gd name="connsiteY4-2996" fmla="*/ 2220019 h 4622231"/>
                <a:gd name="connsiteX5-2997" fmla="*/ 4566695 w 7198178"/>
                <a:gd name="connsiteY5-2998" fmla="*/ 2860848 h 4622231"/>
                <a:gd name="connsiteX6-2999" fmla="*/ 5671594 w 7198178"/>
                <a:gd name="connsiteY6-3000" fmla="*/ 3132776 h 4622231"/>
                <a:gd name="connsiteX7-3001" fmla="*/ 6421211 w 7198178"/>
                <a:gd name="connsiteY7-3002" fmla="*/ 2910836 h 4622231"/>
                <a:gd name="connsiteX8-3003" fmla="*/ 6291037 w 7198178"/>
                <a:gd name="connsiteY8-3004" fmla="*/ 2253346 h 4622231"/>
                <a:gd name="connsiteX9-3005" fmla="*/ 4817836 w 7198178"/>
                <a:gd name="connsiteY9-3006" fmla="*/ 1586858 h 4622231"/>
                <a:gd name="connsiteX10-3007" fmla="*/ 3737066 w 7198178"/>
                <a:gd name="connsiteY10-3008" fmla="*/ 1024343 h 4622231"/>
                <a:gd name="connsiteX11-3009" fmla="*/ 3533231 w 7198178"/>
                <a:gd name="connsiteY11-3010" fmla="*/ 520479 h 4622231"/>
                <a:gd name="connsiteX12-3011" fmla="*/ 3935186 w 7198178"/>
                <a:gd name="connsiteY12-3012" fmla="*/ 216560 h 4622231"/>
                <a:gd name="connsiteX13-3013" fmla="*/ 4665436 w 7198178"/>
                <a:gd name="connsiteY13-3014" fmla="*/ 160576 h 4622231"/>
                <a:gd name="connsiteX14-3015" fmla="*/ 6011636 w 7198178"/>
                <a:gd name="connsiteY14-3016" fmla="*/ 290540 h 4622231"/>
                <a:gd name="connsiteX15-3017" fmla="*/ 7198178 w 7198178"/>
                <a:gd name="connsiteY15-3018" fmla="*/ 0 h 4622231"/>
                <a:gd name="connsiteX0-3019" fmla="*/ 0 w 7198178"/>
                <a:gd name="connsiteY0-3020" fmla="*/ 4622231 h 4622231"/>
                <a:gd name="connsiteX1-3021" fmla="*/ 1866900 w 7198178"/>
                <a:gd name="connsiteY1-3022" fmla="*/ 3882003 h 4622231"/>
                <a:gd name="connsiteX2-3023" fmla="*/ 1742850 w 7198178"/>
                <a:gd name="connsiteY2-3024" fmla="*/ 2931496 h 4622231"/>
                <a:gd name="connsiteX3-3025" fmla="*/ 1695224 w 7198178"/>
                <a:gd name="connsiteY3-3026" fmla="*/ 2105050 h 4622231"/>
                <a:gd name="connsiteX4-3027" fmla="*/ 2873150 w 7198178"/>
                <a:gd name="connsiteY4-3028" fmla="*/ 2220019 h 4622231"/>
                <a:gd name="connsiteX5-3029" fmla="*/ 4566695 w 7198178"/>
                <a:gd name="connsiteY5-3030" fmla="*/ 2860848 h 4622231"/>
                <a:gd name="connsiteX6-3031" fmla="*/ 5671594 w 7198178"/>
                <a:gd name="connsiteY6-3032" fmla="*/ 3132776 h 4622231"/>
                <a:gd name="connsiteX7-3033" fmla="*/ 6421211 w 7198178"/>
                <a:gd name="connsiteY7-3034" fmla="*/ 2910836 h 4622231"/>
                <a:gd name="connsiteX8-3035" fmla="*/ 6291037 w 7198178"/>
                <a:gd name="connsiteY8-3036" fmla="*/ 2253346 h 4622231"/>
                <a:gd name="connsiteX9-3037" fmla="*/ 4817836 w 7198178"/>
                <a:gd name="connsiteY9-3038" fmla="*/ 1586858 h 4622231"/>
                <a:gd name="connsiteX10-3039" fmla="*/ 3737066 w 7198178"/>
                <a:gd name="connsiteY10-3040" fmla="*/ 1024343 h 4622231"/>
                <a:gd name="connsiteX11-3041" fmla="*/ 3533231 w 7198178"/>
                <a:gd name="connsiteY11-3042" fmla="*/ 520479 h 4622231"/>
                <a:gd name="connsiteX12-3043" fmla="*/ 3935186 w 7198178"/>
                <a:gd name="connsiteY12-3044" fmla="*/ 216560 h 4622231"/>
                <a:gd name="connsiteX13-3045" fmla="*/ 4665436 w 7198178"/>
                <a:gd name="connsiteY13-3046" fmla="*/ 160576 h 4622231"/>
                <a:gd name="connsiteX14-3047" fmla="*/ 6011636 w 7198178"/>
                <a:gd name="connsiteY14-3048" fmla="*/ 290540 h 4622231"/>
                <a:gd name="connsiteX15-3049" fmla="*/ 7198178 w 7198178"/>
                <a:gd name="connsiteY15-3050" fmla="*/ 0 h 4622231"/>
                <a:gd name="connsiteX0-3051" fmla="*/ 0 w 7198178"/>
                <a:gd name="connsiteY0-3052" fmla="*/ 4622231 h 4622231"/>
                <a:gd name="connsiteX1-3053" fmla="*/ 1866900 w 7198178"/>
                <a:gd name="connsiteY1-3054" fmla="*/ 3882003 h 4622231"/>
                <a:gd name="connsiteX2-3055" fmla="*/ 1742850 w 7198178"/>
                <a:gd name="connsiteY2-3056" fmla="*/ 2931496 h 4622231"/>
                <a:gd name="connsiteX3-3057" fmla="*/ 1695224 w 7198178"/>
                <a:gd name="connsiteY3-3058" fmla="*/ 2105050 h 4622231"/>
                <a:gd name="connsiteX4-3059" fmla="*/ 2873150 w 7198178"/>
                <a:gd name="connsiteY4-3060" fmla="*/ 2220019 h 4622231"/>
                <a:gd name="connsiteX5-3061" fmla="*/ 4566695 w 7198178"/>
                <a:gd name="connsiteY5-3062" fmla="*/ 2860848 h 4622231"/>
                <a:gd name="connsiteX6-3063" fmla="*/ 5671594 w 7198178"/>
                <a:gd name="connsiteY6-3064" fmla="*/ 3132776 h 4622231"/>
                <a:gd name="connsiteX7-3065" fmla="*/ 6421211 w 7198178"/>
                <a:gd name="connsiteY7-3066" fmla="*/ 2910836 h 4622231"/>
                <a:gd name="connsiteX8-3067" fmla="*/ 6291037 w 7198178"/>
                <a:gd name="connsiteY8-3068" fmla="*/ 2253346 h 4622231"/>
                <a:gd name="connsiteX9-3069" fmla="*/ 4817836 w 7198178"/>
                <a:gd name="connsiteY9-3070" fmla="*/ 1586858 h 4622231"/>
                <a:gd name="connsiteX10-3071" fmla="*/ 3737066 w 7198178"/>
                <a:gd name="connsiteY10-3072" fmla="*/ 1024343 h 4622231"/>
                <a:gd name="connsiteX11-3073" fmla="*/ 3533231 w 7198178"/>
                <a:gd name="connsiteY11-3074" fmla="*/ 520479 h 4622231"/>
                <a:gd name="connsiteX12-3075" fmla="*/ 3935186 w 7198178"/>
                <a:gd name="connsiteY12-3076" fmla="*/ 216560 h 4622231"/>
                <a:gd name="connsiteX13-3077" fmla="*/ 4665436 w 7198178"/>
                <a:gd name="connsiteY13-3078" fmla="*/ 160576 h 4622231"/>
                <a:gd name="connsiteX14-3079" fmla="*/ 6011636 w 7198178"/>
                <a:gd name="connsiteY14-3080" fmla="*/ 290540 h 4622231"/>
                <a:gd name="connsiteX15-3081" fmla="*/ 7198178 w 7198178"/>
                <a:gd name="connsiteY15-3082" fmla="*/ 0 h 4622231"/>
                <a:gd name="connsiteX0-3083" fmla="*/ 0 w 7198178"/>
                <a:gd name="connsiteY0-3084" fmla="*/ 4622231 h 4622231"/>
                <a:gd name="connsiteX1-3085" fmla="*/ 1866900 w 7198178"/>
                <a:gd name="connsiteY1-3086" fmla="*/ 3882003 h 4622231"/>
                <a:gd name="connsiteX2-3087" fmla="*/ 1742850 w 7198178"/>
                <a:gd name="connsiteY2-3088" fmla="*/ 2931496 h 4622231"/>
                <a:gd name="connsiteX3-3089" fmla="*/ 1695224 w 7198178"/>
                <a:gd name="connsiteY3-3090" fmla="*/ 2105050 h 4622231"/>
                <a:gd name="connsiteX4-3091" fmla="*/ 2873150 w 7198178"/>
                <a:gd name="connsiteY4-3092" fmla="*/ 2220019 h 4622231"/>
                <a:gd name="connsiteX5-3093" fmla="*/ 4566695 w 7198178"/>
                <a:gd name="connsiteY5-3094" fmla="*/ 2860848 h 4622231"/>
                <a:gd name="connsiteX6-3095" fmla="*/ 5671594 w 7198178"/>
                <a:gd name="connsiteY6-3096" fmla="*/ 3132776 h 4622231"/>
                <a:gd name="connsiteX7-3097" fmla="*/ 6421211 w 7198178"/>
                <a:gd name="connsiteY7-3098" fmla="*/ 2910836 h 4622231"/>
                <a:gd name="connsiteX8-3099" fmla="*/ 6291037 w 7198178"/>
                <a:gd name="connsiteY8-3100" fmla="*/ 2253346 h 4622231"/>
                <a:gd name="connsiteX9-3101" fmla="*/ 4817836 w 7198178"/>
                <a:gd name="connsiteY9-3102" fmla="*/ 1586858 h 4622231"/>
                <a:gd name="connsiteX10-3103" fmla="*/ 3737066 w 7198178"/>
                <a:gd name="connsiteY10-3104" fmla="*/ 1024343 h 4622231"/>
                <a:gd name="connsiteX11-3105" fmla="*/ 3533231 w 7198178"/>
                <a:gd name="connsiteY11-3106" fmla="*/ 520479 h 4622231"/>
                <a:gd name="connsiteX12-3107" fmla="*/ 3935186 w 7198178"/>
                <a:gd name="connsiteY12-3108" fmla="*/ 216560 h 4622231"/>
                <a:gd name="connsiteX13-3109" fmla="*/ 4665436 w 7198178"/>
                <a:gd name="connsiteY13-3110" fmla="*/ 160576 h 4622231"/>
                <a:gd name="connsiteX14-3111" fmla="*/ 6011636 w 7198178"/>
                <a:gd name="connsiteY14-3112" fmla="*/ 290540 h 4622231"/>
                <a:gd name="connsiteX15-3113" fmla="*/ 7198178 w 7198178"/>
                <a:gd name="connsiteY15-3114" fmla="*/ 0 h 4622231"/>
                <a:gd name="connsiteX0-3115" fmla="*/ 0 w 7198178"/>
                <a:gd name="connsiteY0-3116" fmla="*/ 4622231 h 4622231"/>
                <a:gd name="connsiteX1-3117" fmla="*/ 1866900 w 7198178"/>
                <a:gd name="connsiteY1-3118" fmla="*/ 3882003 h 4622231"/>
                <a:gd name="connsiteX2-3119" fmla="*/ 1742850 w 7198178"/>
                <a:gd name="connsiteY2-3120" fmla="*/ 2931496 h 4622231"/>
                <a:gd name="connsiteX3-3121" fmla="*/ 1695224 w 7198178"/>
                <a:gd name="connsiteY3-3122" fmla="*/ 2105050 h 4622231"/>
                <a:gd name="connsiteX4-3123" fmla="*/ 2873150 w 7198178"/>
                <a:gd name="connsiteY4-3124" fmla="*/ 2220019 h 4622231"/>
                <a:gd name="connsiteX5-3125" fmla="*/ 4566695 w 7198178"/>
                <a:gd name="connsiteY5-3126" fmla="*/ 2860848 h 4622231"/>
                <a:gd name="connsiteX6-3127" fmla="*/ 5671594 w 7198178"/>
                <a:gd name="connsiteY6-3128" fmla="*/ 3132776 h 4622231"/>
                <a:gd name="connsiteX7-3129" fmla="*/ 6421211 w 7198178"/>
                <a:gd name="connsiteY7-3130" fmla="*/ 2910836 h 4622231"/>
                <a:gd name="connsiteX8-3131" fmla="*/ 6291037 w 7198178"/>
                <a:gd name="connsiteY8-3132" fmla="*/ 2253346 h 4622231"/>
                <a:gd name="connsiteX9-3133" fmla="*/ 4817836 w 7198178"/>
                <a:gd name="connsiteY9-3134" fmla="*/ 1586858 h 4622231"/>
                <a:gd name="connsiteX10-3135" fmla="*/ 3737066 w 7198178"/>
                <a:gd name="connsiteY10-3136" fmla="*/ 1024343 h 4622231"/>
                <a:gd name="connsiteX11-3137" fmla="*/ 3533231 w 7198178"/>
                <a:gd name="connsiteY11-3138" fmla="*/ 520479 h 4622231"/>
                <a:gd name="connsiteX12-3139" fmla="*/ 3935186 w 7198178"/>
                <a:gd name="connsiteY12-3140" fmla="*/ 216560 h 4622231"/>
                <a:gd name="connsiteX13-3141" fmla="*/ 4665436 w 7198178"/>
                <a:gd name="connsiteY13-3142" fmla="*/ 160576 h 4622231"/>
                <a:gd name="connsiteX14-3143" fmla="*/ 6011636 w 7198178"/>
                <a:gd name="connsiteY14-3144" fmla="*/ 290540 h 4622231"/>
                <a:gd name="connsiteX15-3145" fmla="*/ 7198178 w 7198178"/>
                <a:gd name="connsiteY15-3146" fmla="*/ 0 h 4622231"/>
                <a:gd name="connsiteX0-3147" fmla="*/ 0 w 7198178"/>
                <a:gd name="connsiteY0-3148" fmla="*/ 4622231 h 4622231"/>
                <a:gd name="connsiteX1-3149" fmla="*/ 1866900 w 7198178"/>
                <a:gd name="connsiteY1-3150" fmla="*/ 3882003 h 4622231"/>
                <a:gd name="connsiteX2-3151" fmla="*/ 1742850 w 7198178"/>
                <a:gd name="connsiteY2-3152" fmla="*/ 2931496 h 4622231"/>
                <a:gd name="connsiteX3-3153" fmla="*/ 1695224 w 7198178"/>
                <a:gd name="connsiteY3-3154" fmla="*/ 2105050 h 4622231"/>
                <a:gd name="connsiteX4-3155" fmla="*/ 2873150 w 7198178"/>
                <a:gd name="connsiteY4-3156" fmla="*/ 2220019 h 4622231"/>
                <a:gd name="connsiteX5-3157" fmla="*/ 4566695 w 7198178"/>
                <a:gd name="connsiteY5-3158" fmla="*/ 2860848 h 4622231"/>
                <a:gd name="connsiteX6-3159" fmla="*/ 5671594 w 7198178"/>
                <a:gd name="connsiteY6-3160" fmla="*/ 3132776 h 4622231"/>
                <a:gd name="connsiteX7-3161" fmla="*/ 6421211 w 7198178"/>
                <a:gd name="connsiteY7-3162" fmla="*/ 2910836 h 4622231"/>
                <a:gd name="connsiteX8-3163" fmla="*/ 6291037 w 7198178"/>
                <a:gd name="connsiteY8-3164" fmla="*/ 2253346 h 4622231"/>
                <a:gd name="connsiteX9-3165" fmla="*/ 4817836 w 7198178"/>
                <a:gd name="connsiteY9-3166" fmla="*/ 1586858 h 4622231"/>
                <a:gd name="connsiteX10-3167" fmla="*/ 3737066 w 7198178"/>
                <a:gd name="connsiteY10-3168" fmla="*/ 1024343 h 4622231"/>
                <a:gd name="connsiteX11-3169" fmla="*/ 3533231 w 7198178"/>
                <a:gd name="connsiteY11-3170" fmla="*/ 520479 h 4622231"/>
                <a:gd name="connsiteX12-3171" fmla="*/ 3935186 w 7198178"/>
                <a:gd name="connsiteY12-3172" fmla="*/ 216560 h 4622231"/>
                <a:gd name="connsiteX13-3173" fmla="*/ 4665436 w 7198178"/>
                <a:gd name="connsiteY13-3174" fmla="*/ 160576 h 4622231"/>
                <a:gd name="connsiteX14-3175" fmla="*/ 6011636 w 7198178"/>
                <a:gd name="connsiteY14-3176" fmla="*/ 290540 h 4622231"/>
                <a:gd name="connsiteX15-3177" fmla="*/ 7198178 w 7198178"/>
                <a:gd name="connsiteY15-3178" fmla="*/ 0 h 4622231"/>
                <a:gd name="connsiteX0-3179" fmla="*/ 0 w 7198178"/>
                <a:gd name="connsiteY0-3180" fmla="*/ 4622231 h 4622231"/>
                <a:gd name="connsiteX1-3181" fmla="*/ 1866900 w 7198178"/>
                <a:gd name="connsiteY1-3182" fmla="*/ 3882003 h 4622231"/>
                <a:gd name="connsiteX2-3183" fmla="*/ 1742850 w 7198178"/>
                <a:gd name="connsiteY2-3184" fmla="*/ 2931496 h 4622231"/>
                <a:gd name="connsiteX3-3185" fmla="*/ 1695224 w 7198178"/>
                <a:gd name="connsiteY3-3186" fmla="*/ 2105050 h 4622231"/>
                <a:gd name="connsiteX4-3187" fmla="*/ 2873150 w 7198178"/>
                <a:gd name="connsiteY4-3188" fmla="*/ 2220019 h 4622231"/>
                <a:gd name="connsiteX5-3189" fmla="*/ 4566695 w 7198178"/>
                <a:gd name="connsiteY5-3190" fmla="*/ 2860848 h 4622231"/>
                <a:gd name="connsiteX6-3191" fmla="*/ 5671594 w 7198178"/>
                <a:gd name="connsiteY6-3192" fmla="*/ 3132776 h 4622231"/>
                <a:gd name="connsiteX7-3193" fmla="*/ 6421211 w 7198178"/>
                <a:gd name="connsiteY7-3194" fmla="*/ 2910836 h 4622231"/>
                <a:gd name="connsiteX8-3195" fmla="*/ 6291037 w 7198178"/>
                <a:gd name="connsiteY8-3196" fmla="*/ 2253346 h 4622231"/>
                <a:gd name="connsiteX9-3197" fmla="*/ 4817836 w 7198178"/>
                <a:gd name="connsiteY9-3198" fmla="*/ 1586858 h 4622231"/>
                <a:gd name="connsiteX10-3199" fmla="*/ 3737066 w 7198178"/>
                <a:gd name="connsiteY10-3200" fmla="*/ 1024343 h 4622231"/>
                <a:gd name="connsiteX11-3201" fmla="*/ 3533231 w 7198178"/>
                <a:gd name="connsiteY11-3202" fmla="*/ 520479 h 4622231"/>
                <a:gd name="connsiteX12-3203" fmla="*/ 3935186 w 7198178"/>
                <a:gd name="connsiteY12-3204" fmla="*/ 216560 h 4622231"/>
                <a:gd name="connsiteX13-3205" fmla="*/ 4665436 w 7198178"/>
                <a:gd name="connsiteY13-3206" fmla="*/ 160576 h 4622231"/>
                <a:gd name="connsiteX14-3207" fmla="*/ 6011636 w 7198178"/>
                <a:gd name="connsiteY14-3208" fmla="*/ 290540 h 4622231"/>
                <a:gd name="connsiteX15-3209" fmla="*/ 7198178 w 7198178"/>
                <a:gd name="connsiteY15-3210" fmla="*/ 0 h 4622231"/>
                <a:gd name="connsiteX0-3211" fmla="*/ 0 w 7198178"/>
                <a:gd name="connsiteY0-3212" fmla="*/ 4622231 h 4622231"/>
                <a:gd name="connsiteX1-3213" fmla="*/ 1866900 w 7198178"/>
                <a:gd name="connsiteY1-3214" fmla="*/ 3882003 h 4622231"/>
                <a:gd name="connsiteX2-3215" fmla="*/ 1742850 w 7198178"/>
                <a:gd name="connsiteY2-3216" fmla="*/ 2931496 h 4622231"/>
                <a:gd name="connsiteX3-3217" fmla="*/ 1695224 w 7198178"/>
                <a:gd name="connsiteY3-3218" fmla="*/ 2105050 h 4622231"/>
                <a:gd name="connsiteX4-3219" fmla="*/ 2873150 w 7198178"/>
                <a:gd name="connsiteY4-3220" fmla="*/ 2220019 h 4622231"/>
                <a:gd name="connsiteX5-3221" fmla="*/ 4566695 w 7198178"/>
                <a:gd name="connsiteY5-3222" fmla="*/ 2860848 h 4622231"/>
                <a:gd name="connsiteX6-3223" fmla="*/ 5671594 w 7198178"/>
                <a:gd name="connsiteY6-3224" fmla="*/ 3132776 h 4622231"/>
                <a:gd name="connsiteX7-3225" fmla="*/ 6421211 w 7198178"/>
                <a:gd name="connsiteY7-3226" fmla="*/ 2910836 h 4622231"/>
                <a:gd name="connsiteX8-3227" fmla="*/ 6291037 w 7198178"/>
                <a:gd name="connsiteY8-3228" fmla="*/ 2253346 h 4622231"/>
                <a:gd name="connsiteX9-3229" fmla="*/ 4817836 w 7198178"/>
                <a:gd name="connsiteY9-3230" fmla="*/ 1586858 h 4622231"/>
                <a:gd name="connsiteX10-3231" fmla="*/ 3737066 w 7198178"/>
                <a:gd name="connsiteY10-3232" fmla="*/ 1024343 h 4622231"/>
                <a:gd name="connsiteX11-3233" fmla="*/ 3533231 w 7198178"/>
                <a:gd name="connsiteY11-3234" fmla="*/ 520479 h 4622231"/>
                <a:gd name="connsiteX12-3235" fmla="*/ 3935186 w 7198178"/>
                <a:gd name="connsiteY12-3236" fmla="*/ 216560 h 4622231"/>
                <a:gd name="connsiteX13-3237" fmla="*/ 4665436 w 7198178"/>
                <a:gd name="connsiteY13-3238" fmla="*/ 160576 h 4622231"/>
                <a:gd name="connsiteX14-3239" fmla="*/ 6011636 w 7198178"/>
                <a:gd name="connsiteY14-3240" fmla="*/ 290540 h 4622231"/>
                <a:gd name="connsiteX15-3241" fmla="*/ 7198178 w 7198178"/>
                <a:gd name="connsiteY15-3242" fmla="*/ 0 h 4622231"/>
                <a:gd name="connsiteX0-3243" fmla="*/ 0 w 7198178"/>
                <a:gd name="connsiteY0-3244" fmla="*/ 4622231 h 4622231"/>
                <a:gd name="connsiteX1-3245" fmla="*/ 1866900 w 7198178"/>
                <a:gd name="connsiteY1-3246" fmla="*/ 3882003 h 4622231"/>
                <a:gd name="connsiteX2-3247" fmla="*/ 1742850 w 7198178"/>
                <a:gd name="connsiteY2-3248" fmla="*/ 2931496 h 4622231"/>
                <a:gd name="connsiteX3-3249" fmla="*/ 1695224 w 7198178"/>
                <a:gd name="connsiteY3-3250" fmla="*/ 2105050 h 4622231"/>
                <a:gd name="connsiteX4-3251" fmla="*/ 2873150 w 7198178"/>
                <a:gd name="connsiteY4-3252" fmla="*/ 2220019 h 4622231"/>
                <a:gd name="connsiteX5-3253" fmla="*/ 4566695 w 7198178"/>
                <a:gd name="connsiteY5-3254" fmla="*/ 2860848 h 4622231"/>
                <a:gd name="connsiteX6-3255" fmla="*/ 5671594 w 7198178"/>
                <a:gd name="connsiteY6-3256" fmla="*/ 3132776 h 4622231"/>
                <a:gd name="connsiteX7-3257" fmla="*/ 6421211 w 7198178"/>
                <a:gd name="connsiteY7-3258" fmla="*/ 2910836 h 4622231"/>
                <a:gd name="connsiteX8-3259" fmla="*/ 6291037 w 7198178"/>
                <a:gd name="connsiteY8-3260" fmla="*/ 2253346 h 4622231"/>
                <a:gd name="connsiteX9-3261" fmla="*/ 4817836 w 7198178"/>
                <a:gd name="connsiteY9-3262" fmla="*/ 1586858 h 4622231"/>
                <a:gd name="connsiteX10-3263" fmla="*/ 3737066 w 7198178"/>
                <a:gd name="connsiteY10-3264" fmla="*/ 1024343 h 4622231"/>
                <a:gd name="connsiteX11-3265" fmla="*/ 3533231 w 7198178"/>
                <a:gd name="connsiteY11-3266" fmla="*/ 520479 h 4622231"/>
                <a:gd name="connsiteX12-3267" fmla="*/ 3935186 w 7198178"/>
                <a:gd name="connsiteY12-3268" fmla="*/ 216560 h 4622231"/>
                <a:gd name="connsiteX13-3269" fmla="*/ 4665436 w 7198178"/>
                <a:gd name="connsiteY13-3270" fmla="*/ 160576 h 4622231"/>
                <a:gd name="connsiteX14-3271" fmla="*/ 6011636 w 7198178"/>
                <a:gd name="connsiteY14-3272" fmla="*/ 290540 h 4622231"/>
                <a:gd name="connsiteX15-3273" fmla="*/ 7198178 w 7198178"/>
                <a:gd name="connsiteY15-3274" fmla="*/ 0 h 4622231"/>
                <a:gd name="connsiteX0-3275" fmla="*/ 0 w 7198178"/>
                <a:gd name="connsiteY0-3276" fmla="*/ 4622231 h 4622231"/>
                <a:gd name="connsiteX1-3277" fmla="*/ 1866900 w 7198178"/>
                <a:gd name="connsiteY1-3278" fmla="*/ 3882003 h 4622231"/>
                <a:gd name="connsiteX2-3279" fmla="*/ 1742850 w 7198178"/>
                <a:gd name="connsiteY2-3280" fmla="*/ 2931496 h 4622231"/>
                <a:gd name="connsiteX3-3281" fmla="*/ 1695224 w 7198178"/>
                <a:gd name="connsiteY3-3282" fmla="*/ 2105050 h 4622231"/>
                <a:gd name="connsiteX4-3283" fmla="*/ 2873150 w 7198178"/>
                <a:gd name="connsiteY4-3284" fmla="*/ 2220019 h 4622231"/>
                <a:gd name="connsiteX5-3285" fmla="*/ 4566695 w 7198178"/>
                <a:gd name="connsiteY5-3286" fmla="*/ 2860848 h 4622231"/>
                <a:gd name="connsiteX6-3287" fmla="*/ 5671594 w 7198178"/>
                <a:gd name="connsiteY6-3288" fmla="*/ 3132776 h 4622231"/>
                <a:gd name="connsiteX7-3289" fmla="*/ 6421211 w 7198178"/>
                <a:gd name="connsiteY7-3290" fmla="*/ 2910836 h 4622231"/>
                <a:gd name="connsiteX8-3291" fmla="*/ 6291037 w 7198178"/>
                <a:gd name="connsiteY8-3292" fmla="*/ 2253346 h 4622231"/>
                <a:gd name="connsiteX9-3293" fmla="*/ 4817836 w 7198178"/>
                <a:gd name="connsiteY9-3294" fmla="*/ 1586858 h 4622231"/>
                <a:gd name="connsiteX10-3295" fmla="*/ 3737066 w 7198178"/>
                <a:gd name="connsiteY10-3296" fmla="*/ 1024343 h 4622231"/>
                <a:gd name="connsiteX11-3297" fmla="*/ 3533231 w 7198178"/>
                <a:gd name="connsiteY11-3298" fmla="*/ 520479 h 4622231"/>
                <a:gd name="connsiteX12-3299" fmla="*/ 3935186 w 7198178"/>
                <a:gd name="connsiteY12-3300" fmla="*/ 216560 h 4622231"/>
                <a:gd name="connsiteX13-3301" fmla="*/ 4665436 w 7198178"/>
                <a:gd name="connsiteY13-3302" fmla="*/ 160576 h 4622231"/>
                <a:gd name="connsiteX14-3303" fmla="*/ 6011636 w 7198178"/>
                <a:gd name="connsiteY14-3304" fmla="*/ 290540 h 4622231"/>
                <a:gd name="connsiteX15-3305" fmla="*/ 7198178 w 7198178"/>
                <a:gd name="connsiteY15-3306" fmla="*/ 0 h 4622231"/>
                <a:gd name="connsiteX0-3307" fmla="*/ 0 w 7198178"/>
                <a:gd name="connsiteY0-3308" fmla="*/ 4622231 h 4622231"/>
                <a:gd name="connsiteX1-3309" fmla="*/ 1866900 w 7198178"/>
                <a:gd name="connsiteY1-3310" fmla="*/ 3882003 h 4622231"/>
                <a:gd name="connsiteX2-3311" fmla="*/ 1742850 w 7198178"/>
                <a:gd name="connsiteY2-3312" fmla="*/ 2931496 h 4622231"/>
                <a:gd name="connsiteX3-3313" fmla="*/ 1695224 w 7198178"/>
                <a:gd name="connsiteY3-3314" fmla="*/ 2105050 h 4622231"/>
                <a:gd name="connsiteX4-3315" fmla="*/ 2873150 w 7198178"/>
                <a:gd name="connsiteY4-3316" fmla="*/ 2220019 h 4622231"/>
                <a:gd name="connsiteX5-3317" fmla="*/ 4566695 w 7198178"/>
                <a:gd name="connsiteY5-3318" fmla="*/ 2860848 h 4622231"/>
                <a:gd name="connsiteX6-3319" fmla="*/ 5671594 w 7198178"/>
                <a:gd name="connsiteY6-3320" fmla="*/ 3132776 h 4622231"/>
                <a:gd name="connsiteX7-3321" fmla="*/ 6421211 w 7198178"/>
                <a:gd name="connsiteY7-3322" fmla="*/ 2910836 h 4622231"/>
                <a:gd name="connsiteX8-3323" fmla="*/ 6291037 w 7198178"/>
                <a:gd name="connsiteY8-3324" fmla="*/ 2253346 h 4622231"/>
                <a:gd name="connsiteX9-3325" fmla="*/ 4817836 w 7198178"/>
                <a:gd name="connsiteY9-3326" fmla="*/ 1586858 h 4622231"/>
                <a:gd name="connsiteX10-3327" fmla="*/ 3737066 w 7198178"/>
                <a:gd name="connsiteY10-3328" fmla="*/ 1024343 h 4622231"/>
                <a:gd name="connsiteX11-3329" fmla="*/ 3533231 w 7198178"/>
                <a:gd name="connsiteY11-3330" fmla="*/ 520479 h 4622231"/>
                <a:gd name="connsiteX12-3331" fmla="*/ 3935186 w 7198178"/>
                <a:gd name="connsiteY12-3332" fmla="*/ 216560 h 4622231"/>
                <a:gd name="connsiteX13-3333" fmla="*/ 4665436 w 7198178"/>
                <a:gd name="connsiteY13-3334" fmla="*/ 160576 h 4622231"/>
                <a:gd name="connsiteX14-3335" fmla="*/ 6011636 w 7198178"/>
                <a:gd name="connsiteY14-3336" fmla="*/ 290540 h 4622231"/>
                <a:gd name="connsiteX15-3337" fmla="*/ 7198178 w 7198178"/>
                <a:gd name="connsiteY15-3338" fmla="*/ 0 h 4622231"/>
                <a:gd name="connsiteX0-3339" fmla="*/ 0 w 7198178"/>
                <a:gd name="connsiteY0-3340" fmla="*/ 4622231 h 4622231"/>
                <a:gd name="connsiteX1-3341" fmla="*/ 1866900 w 7198178"/>
                <a:gd name="connsiteY1-3342" fmla="*/ 3882003 h 4622231"/>
                <a:gd name="connsiteX2-3343" fmla="*/ 1742850 w 7198178"/>
                <a:gd name="connsiteY2-3344" fmla="*/ 2931496 h 4622231"/>
                <a:gd name="connsiteX3-3345" fmla="*/ 1695224 w 7198178"/>
                <a:gd name="connsiteY3-3346" fmla="*/ 2105050 h 4622231"/>
                <a:gd name="connsiteX4-3347" fmla="*/ 2873150 w 7198178"/>
                <a:gd name="connsiteY4-3348" fmla="*/ 2220019 h 4622231"/>
                <a:gd name="connsiteX5-3349" fmla="*/ 4566695 w 7198178"/>
                <a:gd name="connsiteY5-3350" fmla="*/ 2860848 h 4622231"/>
                <a:gd name="connsiteX6-3351" fmla="*/ 5671594 w 7198178"/>
                <a:gd name="connsiteY6-3352" fmla="*/ 3132776 h 4622231"/>
                <a:gd name="connsiteX7-3353" fmla="*/ 6421211 w 7198178"/>
                <a:gd name="connsiteY7-3354" fmla="*/ 2910836 h 4622231"/>
                <a:gd name="connsiteX8-3355" fmla="*/ 6291037 w 7198178"/>
                <a:gd name="connsiteY8-3356" fmla="*/ 2253346 h 4622231"/>
                <a:gd name="connsiteX9-3357" fmla="*/ 4817836 w 7198178"/>
                <a:gd name="connsiteY9-3358" fmla="*/ 1586858 h 4622231"/>
                <a:gd name="connsiteX10-3359" fmla="*/ 3737066 w 7198178"/>
                <a:gd name="connsiteY10-3360" fmla="*/ 1024343 h 4622231"/>
                <a:gd name="connsiteX11-3361" fmla="*/ 3533231 w 7198178"/>
                <a:gd name="connsiteY11-3362" fmla="*/ 520479 h 4622231"/>
                <a:gd name="connsiteX12-3363" fmla="*/ 3935186 w 7198178"/>
                <a:gd name="connsiteY12-3364" fmla="*/ 216560 h 4622231"/>
                <a:gd name="connsiteX13-3365" fmla="*/ 4665436 w 7198178"/>
                <a:gd name="connsiteY13-3366" fmla="*/ 160576 h 4622231"/>
                <a:gd name="connsiteX14-3367" fmla="*/ 6011636 w 7198178"/>
                <a:gd name="connsiteY14-3368" fmla="*/ 290540 h 4622231"/>
                <a:gd name="connsiteX15-3369" fmla="*/ 7198178 w 7198178"/>
                <a:gd name="connsiteY15-3370" fmla="*/ 0 h 4622231"/>
                <a:gd name="connsiteX0-3371" fmla="*/ 0 w 7198178"/>
                <a:gd name="connsiteY0-3372" fmla="*/ 4622231 h 4622231"/>
                <a:gd name="connsiteX1-3373" fmla="*/ 1866900 w 7198178"/>
                <a:gd name="connsiteY1-3374" fmla="*/ 3882003 h 4622231"/>
                <a:gd name="connsiteX2-3375" fmla="*/ 1742850 w 7198178"/>
                <a:gd name="connsiteY2-3376" fmla="*/ 2931496 h 4622231"/>
                <a:gd name="connsiteX3-3377" fmla="*/ 1695224 w 7198178"/>
                <a:gd name="connsiteY3-3378" fmla="*/ 2105050 h 4622231"/>
                <a:gd name="connsiteX4-3379" fmla="*/ 2873150 w 7198178"/>
                <a:gd name="connsiteY4-3380" fmla="*/ 2220019 h 4622231"/>
                <a:gd name="connsiteX5-3381" fmla="*/ 4566695 w 7198178"/>
                <a:gd name="connsiteY5-3382" fmla="*/ 2860848 h 4622231"/>
                <a:gd name="connsiteX6-3383" fmla="*/ 5671594 w 7198178"/>
                <a:gd name="connsiteY6-3384" fmla="*/ 3132776 h 4622231"/>
                <a:gd name="connsiteX7-3385" fmla="*/ 6421211 w 7198178"/>
                <a:gd name="connsiteY7-3386" fmla="*/ 2910836 h 4622231"/>
                <a:gd name="connsiteX8-3387" fmla="*/ 6291037 w 7198178"/>
                <a:gd name="connsiteY8-3388" fmla="*/ 2253346 h 4622231"/>
                <a:gd name="connsiteX9-3389" fmla="*/ 4817836 w 7198178"/>
                <a:gd name="connsiteY9-3390" fmla="*/ 1586858 h 4622231"/>
                <a:gd name="connsiteX10-3391" fmla="*/ 3737066 w 7198178"/>
                <a:gd name="connsiteY10-3392" fmla="*/ 1024343 h 4622231"/>
                <a:gd name="connsiteX11-3393" fmla="*/ 3533231 w 7198178"/>
                <a:gd name="connsiteY11-3394" fmla="*/ 520479 h 4622231"/>
                <a:gd name="connsiteX12-3395" fmla="*/ 3935186 w 7198178"/>
                <a:gd name="connsiteY12-3396" fmla="*/ 216560 h 4622231"/>
                <a:gd name="connsiteX13-3397" fmla="*/ 4665436 w 7198178"/>
                <a:gd name="connsiteY13-3398" fmla="*/ 160576 h 4622231"/>
                <a:gd name="connsiteX14-3399" fmla="*/ 6011636 w 7198178"/>
                <a:gd name="connsiteY14-3400" fmla="*/ 290540 h 4622231"/>
                <a:gd name="connsiteX15-3401" fmla="*/ 7198178 w 7198178"/>
                <a:gd name="connsiteY15-3402" fmla="*/ 0 h 4622231"/>
                <a:gd name="connsiteX0-3403" fmla="*/ 0 w 7198178"/>
                <a:gd name="connsiteY0-3404" fmla="*/ 4622231 h 4622231"/>
                <a:gd name="connsiteX1-3405" fmla="*/ 1866900 w 7198178"/>
                <a:gd name="connsiteY1-3406" fmla="*/ 3882003 h 4622231"/>
                <a:gd name="connsiteX2-3407" fmla="*/ 1742850 w 7198178"/>
                <a:gd name="connsiteY2-3408" fmla="*/ 2931496 h 4622231"/>
                <a:gd name="connsiteX3-3409" fmla="*/ 1695224 w 7198178"/>
                <a:gd name="connsiteY3-3410" fmla="*/ 2105050 h 4622231"/>
                <a:gd name="connsiteX4-3411" fmla="*/ 2873150 w 7198178"/>
                <a:gd name="connsiteY4-3412" fmla="*/ 2220019 h 4622231"/>
                <a:gd name="connsiteX5-3413" fmla="*/ 4566695 w 7198178"/>
                <a:gd name="connsiteY5-3414" fmla="*/ 2860848 h 4622231"/>
                <a:gd name="connsiteX6-3415" fmla="*/ 5671594 w 7198178"/>
                <a:gd name="connsiteY6-3416" fmla="*/ 3132776 h 4622231"/>
                <a:gd name="connsiteX7-3417" fmla="*/ 6421211 w 7198178"/>
                <a:gd name="connsiteY7-3418" fmla="*/ 2910836 h 4622231"/>
                <a:gd name="connsiteX8-3419" fmla="*/ 6291037 w 7198178"/>
                <a:gd name="connsiteY8-3420" fmla="*/ 2253346 h 4622231"/>
                <a:gd name="connsiteX9-3421" fmla="*/ 4817836 w 7198178"/>
                <a:gd name="connsiteY9-3422" fmla="*/ 1586858 h 4622231"/>
                <a:gd name="connsiteX10-3423" fmla="*/ 3737066 w 7198178"/>
                <a:gd name="connsiteY10-3424" fmla="*/ 1024343 h 4622231"/>
                <a:gd name="connsiteX11-3425" fmla="*/ 3533231 w 7198178"/>
                <a:gd name="connsiteY11-3426" fmla="*/ 520479 h 4622231"/>
                <a:gd name="connsiteX12-3427" fmla="*/ 3935186 w 7198178"/>
                <a:gd name="connsiteY12-3428" fmla="*/ 216560 h 4622231"/>
                <a:gd name="connsiteX13-3429" fmla="*/ 4665436 w 7198178"/>
                <a:gd name="connsiteY13-3430" fmla="*/ 160576 h 4622231"/>
                <a:gd name="connsiteX14-3431" fmla="*/ 6011636 w 7198178"/>
                <a:gd name="connsiteY14-3432" fmla="*/ 290540 h 4622231"/>
                <a:gd name="connsiteX15-3433" fmla="*/ 7198178 w 7198178"/>
                <a:gd name="connsiteY15-3434" fmla="*/ 0 h 4622231"/>
                <a:gd name="connsiteX0-3435" fmla="*/ 0 w 7198178"/>
                <a:gd name="connsiteY0-3436" fmla="*/ 4622231 h 4622231"/>
                <a:gd name="connsiteX1-3437" fmla="*/ 1866900 w 7198178"/>
                <a:gd name="connsiteY1-3438" fmla="*/ 3882003 h 4622231"/>
                <a:gd name="connsiteX2-3439" fmla="*/ 1742850 w 7198178"/>
                <a:gd name="connsiteY2-3440" fmla="*/ 2931496 h 4622231"/>
                <a:gd name="connsiteX3-3441" fmla="*/ 1695224 w 7198178"/>
                <a:gd name="connsiteY3-3442" fmla="*/ 2105050 h 4622231"/>
                <a:gd name="connsiteX4-3443" fmla="*/ 2873150 w 7198178"/>
                <a:gd name="connsiteY4-3444" fmla="*/ 2220019 h 4622231"/>
                <a:gd name="connsiteX5-3445" fmla="*/ 4566695 w 7198178"/>
                <a:gd name="connsiteY5-3446" fmla="*/ 2860848 h 4622231"/>
                <a:gd name="connsiteX6-3447" fmla="*/ 5671594 w 7198178"/>
                <a:gd name="connsiteY6-3448" fmla="*/ 3132776 h 4622231"/>
                <a:gd name="connsiteX7-3449" fmla="*/ 6421211 w 7198178"/>
                <a:gd name="connsiteY7-3450" fmla="*/ 2910836 h 4622231"/>
                <a:gd name="connsiteX8-3451" fmla="*/ 6291037 w 7198178"/>
                <a:gd name="connsiteY8-3452" fmla="*/ 2253346 h 4622231"/>
                <a:gd name="connsiteX9-3453" fmla="*/ 4817836 w 7198178"/>
                <a:gd name="connsiteY9-3454" fmla="*/ 1586858 h 4622231"/>
                <a:gd name="connsiteX10-3455" fmla="*/ 3737066 w 7198178"/>
                <a:gd name="connsiteY10-3456" fmla="*/ 1024343 h 4622231"/>
                <a:gd name="connsiteX11-3457" fmla="*/ 3533231 w 7198178"/>
                <a:gd name="connsiteY11-3458" fmla="*/ 520479 h 4622231"/>
                <a:gd name="connsiteX12-3459" fmla="*/ 3935186 w 7198178"/>
                <a:gd name="connsiteY12-3460" fmla="*/ 216560 h 4622231"/>
                <a:gd name="connsiteX13-3461" fmla="*/ 4665436 w 7198178"/>
                <a:gd name="connsiteY13-3462" fmla="*/ 160576 h 4622231"/>
                <a:gd name="connsiteX14-3463" fmla="*/ 6011636 w 7198178"/>
                <a:gd name="connsiteY14-3464" fmla="*/ 290540 h 4622231"/>
                <a:gd name="connsiteX15-3465" fmla="*/ 7198178 w 7198178"/>
                <a:gd name="connsiteY15-3466" fmla="*/ 0 h 4622231"/>
                <a:gd name="connsiteX0-3467" fmla="*/ 0 w 7198178"/>
                <a:gd name="connsiteY0-3468" fmla="*/ 4622231 h 4622231"/>
                <a:gd name="connsiteX1-3469" fmla="*/ 1866900 w 7198178"/>
                <a:gd name="connsiteY1-3470" fmla="*/ 3882003 h 4622231"/>
                <a:gd name="connsiteX2-3471" fmla="*/ 1742850 w 7198178"/>
                <a:gd name="connsiteY2-3472" fmla="*/ 2931496 h 4622231"/>
                <a:gd name="connsiteX3-3473" fmla="*/ 1695224 w 7198178"/>
                <a:gd name="connsiteY3-3474" fmla="*/ 2105050 h 4622231"/>
                <a:gd name="connsiteX4-3475" fmla="*/ 2873150 w 7198178"/>
                <a:gd name="connsiteY4-3476" fmla="*/ 2220019 h 4622231"/>
                <a:gd name="connsiteX5-3477" fmla="*/ 4566695 w 7198178"/>
                <a:gd name="connsiteY5-3478" fmla="*/ 2860848 h 4622231"/>
                <a:gd name="connsiteX6-3479" fmla="*/ 5671594 w 7198178"/>
                <a:gd name="connsiteY6-3480" fmla="*/ 3132776 h 4622231"/>
                <a:gd name="connsiteX7-3481" fmla="*/ 6421211 w 7198178"/>
                <a:gd name="connsiteY7-3482" fmla="*/ 2910836 h 4622231"/>
                <a:gd name="connsiteX8-3483" fmla="*/ 6291037 w 7198178"/>
                <a:gd name="connsiteY8-3484" fmla="*/ 2253346 h 4622231"/>
                <a:gd name="connsiteX9-3485" fmla="*/ 4817836 w 7198178"/>
                <a:gd name="connsiteY9-3486" fmla="*/ 1586858 h 4622231"/>
                <a:gd name="connsiteX10-3487" fmla="*/ 3737066 w 7198178"/>
                <a:gd name="connsiteY10-3488" fmla="*/ 1024343 h 4622231"/>
                <a:gd name="connsiteX11-3489" fmla="*/ 3533231 w 7198178"/>
                <a:gd name="connsiteY11-3490" fmla="*/ 520479 h 4622231"/>
                <a:gd name="connsiteX12-3491" fmla="*/ 3935186 w 7198178"/>
                <a:gd name="connsiteY12-3492" fmla="*/ 216560 h 4622231"/>
                <a:gd name="connsiteX13-3493" fmla="*/ 4665436 w 7198178"/>
                <a:gd name="connsiteY13-3494" fmla="*/ 160576 h 4622231"/>
                <a:gd name="connsiteX14-3495" fmla="*/ 6011636 w 7198178"/>
                <a:gd name="connsiteY14-3496" fmla="*/ 290540 h 4622231"/>
                <a:gd name="connsiteX15-3497" fmla="*/ 7198178 w 7198178"/>
                <a:gd name="connsiteY15-3498" fmla="*/ 0 h 4622231"/>
                <a:gd name="connsiteX0-3499" fmla="*/ 0 w 7198178"/>
                <a:gd name="connsiteY0-3500" fmla="*/ 4622231 h 4622231"/>
                <a:gd name="connsiteX1-3501" fmla="*/ 1866900 w 7198178"/>
                <a:gd name="connsiteY1-3502" fmla="*/ 3882003 h 4622231"/>
                <a:gd name="connsiteX2-3503" fmla="*/ 1742850 w 7198178"/>
                <a:gd name="connsiteY2-3504" fmla="*/ 2931496 h 4622231"/>
                <a:gd name="connsiteX3-3505" fmla="*/ 1695224 w 7198178"/>
                <a:gd name="connsiteY3-3506" fmla="*/ 2105050 h 4622231"/>
                <a:gd name="connsiteX4-3507" fmla="*/ 2873150 w 7198178"/>
                <a:gd name="connsiteY4-3508" fmla="*/ 2220019 h 4622231"/>
                <a:gd name="connsiteX5-3509" fmla="*/ 4566695 w 7198178"/>
                <a:gd name="connsiteY5-3510" fmla="*/ 2860848 h 4622231"/>
                <a:gd name="connsiteX6-3511" fmla="*/ 5671594 w 7198178"/>
                <a:gd name="connsiteY6-3512" fmla="*/ 3132776 h 4622231"/>
                <a:gd name="connsiteX7-3513" fmla="*/ 6421211 w 7198178"/>
                <a:gd name="connsiteY7-3514" fmla="*/ 2910836 h 4622231"/>
                <a:gd name="connsiteX8-3515" fmla="*/ 6291037 w 7198178"/>
                <a:gd name="connsiteY8-3516" fmla="*/ 2253346 h 4622231"/>
                <a:gd name="connsiteX9-3517" fmla="*/ 4817836 w 7198178"/>
                <a:gd name="connsiteY9-3518" fmla="*/ 1586858 h 4622231"/>
                <a:gd name="connsiteX10-3519" fmla="*/ 3737066 w 7198178"/>
                <a:gd name="connsiteY10-3520" fmla="*/ 1024343 h 4622231"/>
                <a:gd name="connsiteX11-3521" fmla="*/ 3533231 w 7198178"/>
                <a:gd name="connsiteY11-3522" fmla="*/ 520479 h 4622231"/>
                <a:gd name="connsiteX12-3523" fmla="*/ 3935186 w 7198178"/>
                <a:gd name="connsiteY12-3524" fmla="*/ 216560 h 4622231"/>
                <a:gd name="connsiteX13-3525" fmla="*/ 4665436 w 7198178"/>
                <a:gd name="connsiteY13-3526" fmla="*/ 160576 h 4622231"/>
                <a:gd name="connsiteX14-3527" fmla="*/ 6011636 w 7198178"/>
                <a:gd name="connsiteY14-3528" fmla="*/ 290540 h 4622231"/>
                <a:gd name="connsiteX15-3529" fmla="*/ 7198178 w 7198178"/>
                <a:gd name="connsiteY15-3530" fmla="*/ 0 h 4622231"/>
                <a:gd name="connsiteX0-3531" fmla="*/ 0 w 7198178"/>
                <a:gd name="connsiteY0-3532" fmla="*/ 4622231 h 4622231"/>
                <a:gd name="connsiteX1-3533" fmla="*/ 1866900 w 7198178"/>
                <a:gd name="connsiteY1-3534" fmla="*/ 3882003 h 4622231"/>
                <a:gd name="connsiteX2-3535" fmla="*/ 1742850 w 7198178"/>
                <a:gd name="connsiteY2-3536" fmla="*/ 2931496 h 4622231"/>
                <a:gd name="connsiteX3-3537" fmla="*/ 1695224 w 7198178"/>
                <a:gd name="connsiteY3-3538" fmla="*/ 2105050 h 4622231"/>
                <a:gd name="connsiteX4-3539" fmla="*/ 2873150 w 7198178"/>
                <a:gd name="connsiteY4-3540" fmla="*/ 2220019 h 4622231"/>
                <a:gd name="connsiteX5-3541" fmla="*/ 4566695 w 7198178"/>
                <a:gd name="connsiteY5-3542" fmla="*/ 2860848 h 4622231"/>
                <a:gd name="connsiteX6-3543" fmla="*/ 5671594 w 7198178"/>
                <a:gd name="connsiteY6-3544" fmla="*/ 3132776 h 4622231"/>
                <a:gd name="connsiteX7-3545" fmla="*/ 6421211 w 7198178"/>
                <a:gd name="connsiteY7-3546" fmla="*/ 2910836 h 4622231"/>
                <a:gd name="connsiteX8-3547" fmla="*/ 6291037 w 7198178"/>
                <a:gd name="connsiteY8-3548" fmla="*/ 2253346 h 4622231"/>
                <a:gd name="connsiteX9-3549" fmla="*/ 4817836 w 7198178"/>
                <a:gd name="connsiteY9-3550" fmla="*/ 1586858 h 4622231"/>
                <a:gd name="connsiteX10-3551" fmla="*/ 3737066 w 7198178"/>
                <a:gd name="connsiteY10-3552" fmla="*/ 1024343 h 4622231"/>
                <a:gd name="connsiteX11-3553" fmla="*/ 3533231 w 7198178"/>
                <a:gd name="connsiteY11-3554" fmla="*/ 520479 h 4622231"/>
                <a:gd name="connsiteX12-3555" fmla="*/ 3935186 w 7198178"/>
                <a:gd name="connsiteY12-3556" fmla="*/ 216560 h 4622231"/>
                <a:gd name="connsiteX13-3557" fmla="*/ 4665436 w 7198178"/>
                <a:gd name="connsiteY13-3558" fmla="*/ 160576 h 4622231"/>
                <a:gd name="connsiteX14-3559" fmla="*/ 6011636 w 7198178"/>
                <a:gd name="connsiteY14-3560" fmla="*/ 290540 h 4622231"/>
                <a:gd name="connsiteX15-3561" fmla="*/ 7198178 w 7198178"/>
                <a:gd name="connsiteY15-3562" fmla="*/ 0 h 4622231"/>
                <a:gd name="connsiteX0-3563" fmla="*/ 0 w 7198178"/>
                <a:gd name="connsiteY0-3564" fmla="*/ 4622231 h 4622231"/>
                <a:gd name="connsiteX1-3565" fmla="*/ 1866900 w 7198178"/>
                <a:gd name="connsiteY1-3566" fmla="*/ 3882003 h 4622231"/>
                <a:gd name="connsiteX2-3567" fmla="*/ 1742850 w 7198178"/>
                <a:gd name="connsiteY2-3568" fmla="*/ 2931496 h 4622231"/>
                <a:gd name="connsiteX3-3569" fmla="*/ 1695224 w 7198178"/>
                <a:gd name="connsiteY3-3570" fmla="*/ 2105050 h 4622231"/>
                <a:gd name="connsiteX4-3571" fmla="*/ 2873150 w 7198178"/>
                <a:gd name="connsiteY4-3572" fmla="*/ 2220019 h 4622231"/>
                <a:gd name="connsiteX5-3573" fmla="*/ 4566695 w 7198178"/>
                <a:gd name="connsiteY5-3574" fmla="*/ 2860848 h 4622231"/>
                <a:gd name="connsiteX6-3575" fmla="*/ 5671594 w 7198178"/>
                <a:gd name="connsiteY6-3576" fmla="*/ 3132776 h 4622231"/>
                <a:gd name="connsiteX7-3577" fmla="*/ 6421211 w 7198178"/>
                <a:gd name="connsiteY7-3578" fmla="*/ 2910836 h 4622231"/>
                <a:gd name="connsiteX8-3579" fmla="*/ 6291037 w 7198178"/>
                <a:gd name="connsiteY8-3580" fmla="*/ 2253346 h 4622231"/>
                <a:gd name="connsiteX9-3581" fmla="*/ 4817836 w 7198178"/>
                <a:gd name="connsiteY9-3582" fmla="*/ 1586858 h 4622231"/>
                <a:gd name="connsiteX10-3583" fmla="*/ 3737066 w 7198178"/>
                <a:gd name="connsiteY10-3584" fmla="*/ 1024343 h 4622231"/>
                <a:gd name="connsiteX11-3585" fmla="*/ 3533231 w 7198178"/>
                <a:gd name="connsiteY11-3586" fmla="*/ 520479 h 4622231"/>
                <a:gd name="connsiteX12-3587" fmla="*/ 3935186 w 7198178"/>
                <a:gd name="connsiteY12-3588" fmla="*/ 216560 h 4622231"/>
                <a:gd name="connsiteX13-3589" fmla="*/ 4665436 w 7198178"/>
                <a:gd name="connsiteY13-3590" fmla="*/ 160576 h 4622231"/>
                <a:gd name="connsiteX14-3591" fmla="*/ 6011636 w 7198178"/>
                <a:gd name="connsiteY14-3592" fmla="*/ 290540 h 4622231"/>
                <a:gd name="connsiteX15-3593" fmla="*/ 7198178 w 7198178"/>
                <a:gd name="connsiteY15-3594" fmla="*/ 0 h 4622231"/>
                <a:gd name="connsiteX0-3595" fmla="*/ 0 w 7198178"/>
                <a:gd name="connsiteY0-3596" fmla="*/ 4622231 h 4622231"/>
                <a:gd name="connsiteX1-3597" fmla="*/ 1866900 w 7198178"/>
                <a:gd name="connsiteY1-3598" fmla="*/ 3882003 h 4622231"/>
                <a:gd name="connsiteX2-3599" fmla="*/ 1742850 w 7198178"/>
                <a:gd name="connsiteY2-3600" fmla="*/ 2931496 h 4622231"/>
                <a:gd name="connsiteX3-3601" fmla="*/ 1695224 w 7198178"/>
                <a:gd name="connsiteY3-3602" fmla="*/ 2105050 h 4622231"/>
                <a:gd name="connsiteX4-3603" fmla="*/ 2873150 w 7198178"/>
                <a:gd name="connsiteY4-3604" fmla="*/ 2220019 h 4622231"/>
                <a:gd name="connsiteX5-3605" fmla="*/ 4566695 w 7198178"/>
                <a:gd name="connsiteY5-3606" fmla="*/ 2860848 h 4622231"/>
                <a:gd name="connsiteX6-3607" fmla="*/ 5671594 w 7198178"/>
                <a:gd name="connsiteY6-3608" fmla="*/ 3132776 h 4622231"/>
                <a:gd name="connsiteX7-3609" fmla="*/ 6421211 w 7198178"/>
                <a:gd name="connsiteY7-3610" fmla="*/ 2910836 h 4622231"/>
                <a:gd name="connsiteX8-3611" fmla="*/ 6185529 w 7198178"/>
                <a:gd name="connsiteY8-3612" fmla="*/ 2179519 h 4622231"/>
                <a:gd name="connsiteX9-3613" fmla="*/ 4817836 w 7198178"/>
                <a:gd name="connsiteY9-3614" fmla="*/ 1586858 h 4622231"/>
                <a:gd name="connsiteX10-3615" fmla="*/ 3737066 w 7198178"/>
                <a:gd name="connsiteY10-3616" fmla="*/ 1024343 h 4622231"/>
                <a:gd name="connsiteX11-3617" fmla="*/ 3533231 w 7198178"/>
                <a:gd name="connsiteY11-3618" fmla="*/ 520479 h 4622231"/>
                <a:gd name="connsiteX12-3619" fmla="*/ 3935186 w 7198178"/>
                <a:gd name="connsiteY12-3620" fmla="*/ 216560 h 4622231"/>
                <a:gd name="connsiteX13-3621" fmla="*/ 4665436 w 7198178"/>
                <a:gd name="connsiteY13-3622" fmla="*/ 160576 h 4622231"/>
                <a:gd name="connsiteX14-3623" fmla="*/ 6011636 w 7198178"/>
                <a:gd name="connsiteY14-3624" fmla="*/ 290540 h 4622231"/>
                <a:gd name="connsiteX15-3625" fmla="*/ 7198178 w 7198178"/>
                <a:gd name="connsiteY15-3626" fmla="*/ 0 h 4622231"/>
                <a:gd name="connsiteX0-3627" fmla="*/ 0 w 7198178"/>
                <a:gd name="connsiteY0-3628" fmla="*/ 4622231 h 4622231"/>
                <a:gd name="connsiteX1-3629" fmla="*/ 1866900 w 7198178"/>
                <a:gd name="connsiteY1-3630" fmla="*/ 3882003 h 4622231"/>
                <a:gd name="connsiteX2-3631" fmla="*/ 1742850 w 7198178"/>
                <a:gd name="connsiteY2-3632" fmla="*/ 2931496 h 4622231"/>
                <a:gd name="connsiteX3-3633" fmla="*/ 1695224 w 7198178"/>
                <a:gd name="connsiteY3-3634" fmla="*/ 2105050 h 4622231"/>
                <a:gd name="connsiteX4-3635" fmla="*/ 2873150 w 7198178"/>
                <a:gd name="connsiteY4-3636" fmla="*/ 2220019 h 4622231"/>
                <a:gd name="connsiteX5-3637" fmla="*/ 4566695 w 7198178"/>
                <a:gd name="connsiteY5-3638" fmla="*/ 2860848 h 4622231"/>
                <a:gd name="connsiteX6-3639" fmla="*/ 5671594 w 7198178"/>
                <a:gd name="connsiteY6-3640" fmla="*/ 3132776 h 4622231"/>
                <a:gd name="connsiteX7-3641" fmla="*/ 6421211 w 7198178"/>
                <a:gd name="connsiteY7-3642" fmla="*/ 2910836 h 4622231"/>
                <a:gd name="connsiteX8-3643" fmla="*/ 6185529 w 7198178"/>
                <a:gd name="connsiteY8-3644" fmla="*/ 2179519 h 4622231"/>
                <a:gd name="connsiteX9-3645" fmla="*/ 4817836 w 7198178"/>
                <a:gd name="connsiteY9-3646" fmla="*/ 1586858 h 4622231"/>
                <a:gd name="connsiteX10-3647" fmla="*/ 3737066 w 7198178"/>
                <a:gd name="connsiteY10-3648" fmla="*/ 1024343 h 4622231"/>
                <a:gd name="connsiteX11-3649" fmla="*/ 3533231 w 7198178"/>
                <a:gd name="connsiteY11-3650" fmla="*/ 520479 h 4622231"/>
                <a:gd name="connsiteX12-3651" fmla="*/ 3935186 w 7198178"/>
                <a:gd name="connsiteY12-3652" fmla="*/ 216560 h 4622231"/>
                <a:gd name="connsiteX13-3653" fmla="*/ 4665436 w 7198178"/>
                <a:gd name="connsiteY13-3654" fmla="*/ 160576 h 4622231"/>
                <a:gd name="connsiteX14-3655" fmla="*/ 6011636 w 7198178"/>
                <a:gd name="connsiteY14-3656" fmla="*/ 290540 h 4622231"/>
                <a:gd name="connsiteX15-3657" fmla="*/ 7198178 w 7198178"/>
                <a:gd name="connsiteY15-3658" fmla="*/ 0 h 4622231"/>
                <a:gd name="connsiteX0-3659" fmla="*/ 0 w 7198178"/>
                <a:gd name="connsiteY0-3660" fmla="*/ 4622231 h 4622231"/>
                <a:gd name="connsiteX1-3661" fmla="*/ 1866900 w 7198178"/>
                <a:gd name="connsiteY1-3662" fmla="*/ 3882003 h 4622231"/>
                <a:gd name="connsiteX2-3663" fmla="*/ 1742850 w 7198178"/>
                <a:gd name="connsiteY2-3664" fmla="*/ 2931496 h 4622231"/>
                <a:gd name="connsiteX3-3665" fmla="*/ 1695224 w 7198178"/>
                <a:gd name="connsiteY3-3666" fmla="*/ 2105050 h 4622231"/>
                <a:gd name="connsiteX4-3667" fmla="*/ 2873150 w 7198178"/>
                <a:gd name="connsiteY4-3668" fmla="*/ 2220019 h 4622231"/>
                <a:gd name="connsiteX5-3669" fmla="*/ 4566695 w 7198178"/>
                <a:gd name="connsiteY5-3670" fmla="*/ 2860848 h 4622231"/>
                <a:gd name="connsiteX6-3671" fmla="*/ 5671594 w 7198178"/>
                <a:gd name="connsiteY6-3672" fmla="*/ 3132776 h 4622231"/>
                <a:gd name="connsiteX7-3673" fmla="*/ 6421211 w 7198178"/>
                <a:gd name="connsiteY7-3674" fmla="*/ 2910836 h 4622231"/>
                <a:gd name="connsiteX8-3675" fmla="*/ 6185529 w 7198178"/>
                <a:gd name="connsiteY8-3676" fmla="*/ 2179519 h 4622231"/>
                <a:gd name="connsiteX9-3677" fmla="*/ 4817836 w 7198178"/>
                <a:gd name="connsiteY9-3678" fmla="*/ 1586858 h 4622231"/>
                <a:gd name="connsiteX10-3679" fmla="*/ 3737066 w 7198178"/>
                <a:gd name="connsiteY10-3680" fmla="*/ 1024343 h 4622231"/>
                <a:gd name="connsiteX11-3681" fmla="*/ 3533231 w 7198178"/>
                <a:gd name="connsiteY11-3682" fmla="*/ 520479 h 4622231"/>
                <a:gd name="connsiteX12-3683" fmla="*/ 3935186 w 7198178"/>
                <a:gd name="connsiteY12-3684" fmla="*/ 216560 h 4622231"/>
                <a:gd name="connsiteX13-3685" fmla="*/ 4665436 w 7198178"/>
                <a:gd name="connsiteY13-3686" fmla="*/ 160576 h 4622231"/>
                <a:gd name="connsiteX14-3687" fmla="*/ 6011636 w 7198178"/>
                <a:gd name="connsiteY14-3688" fmla="*/ 290540 h 4622231"/>
                <a:gd name="connsiteX15-3689" fmla="*/ 7198178 w 7198178"/>
                <a:gd name="connsiteY15-3690" fmla="*/ 0 h 4622231"/>
                <a:gd name="connsiteX0-3691" fmla="*/ 0 w 7198178"/>
                <a:gd name="connsiteY0-3692" fmla="*/ 4622231 h 4622231"/>
                <a:gd name="connsiteX1-3693" fmla="*/ 1866900 w 7198178"/>
                <a:gd name="connsiteY1-3694" fmla="*/ 3882003 h 4622231"/>
                <a:gd name="connsiteX2-3695" fmla="*/ 1742850 w 7198178"/>
                <a:gd name="connsiteY2-3696" fmla="*/ 2931496 h 4622231"/>
                <a:gd name="connsiteX3-3697" fmla="*/ 1695224 w 7198178"/>
                <a:gd name="connsiteY3-3698" fmla="*/ 2105050 h 4622231"/>
                <a:gd name="connsiteX4-3699" fmla="*/ 2873150 w 7198178"/>
                <a:gd name="connsiteY4-3700" fmla="*/ 2220019 h 4622231"/>
                <a:gd name="connsiteX5-3701" fmla="*/ 4566695 w 7198178"/>
                <a:gd name="connsiteY5-3702" fmla="*/ 2860848 h 4622231"/>
                <a:gd name="connsiteX6-3703" fmla="*/ 5671594 w 7198178"/>
                <a:gd name="connsiteY6-3704" fmla="*/ 3132776 h 4622231"/>
                <a:gd name="connsiteX7-3705" fmla="*/ 6421211 w 7198178"/>
                <a:gd name="connsiteY7-3706" fmla="*/ 2910836 h 4622231"/>
                <a:gd name="connsiteX8-3707" fmla="*/ 6185529 w 7198178"/>
                <a:gd name="connsiteY8-3708" fmla="*/ 2179519 h 4622231"/>
                <a:gd name="connsiteX9-3709" fmla="*/ 4817836 w 7198178"/>
                <a:gd name="connsiteY9-3710" fmla="*/ 1586858 h 4622231"/>
                <a:gd name="connsiteX10-3711" fmla="*/ 3737066 w 7198178"/>
                <a:gd name="connsiteY10-3712" fmla="*/ 1024343 h 4622231"/>
                <a:gd name="connsiteX11-3713" fmla="*/ 3533231 w 7198178"/>
                <a:gd name="connsiteY11-3714" fmla="*/ 520479 h 4622231"/>
                <a:gd name="connsiteX12-3715" fmla="*/ 3935186 w 7198178"/>
                <a:gd name="connsiteY12-3716" fmla="*/ 216560 h 4622231"/>
                <a:gd name="connsiteX13-3717" fmla="*/ 4665436 w 7198178"/>
                <a:gd name="connsiteY13-3718" fmla="*/ 160576 h 4622231"/>
                <a:gd name="connsiteX14-3719" fmla="*/ 6011636 w 7198178"/>
                <a:gd name="connsiteY14-3720" fmla="*/ 290540 h 4622231"/>
                <a:gd name="connsiteX15-3721" fmla="*/ 7198178 w 7198178"/>
                <a:gd name="connsiteY15-3722" fmla="*/ 0 h 4622231"/>
                <a:gd name="connsiteX0-3723" fmla="*/ 0 w 7198178"/>
                <a:gd name="connsiteY0-3724" fmla="*/ 4622231 h 4622231"/>
                <a:gd name="connsiteX1-3725" fmla="*/ 1866900 w 7198178"/>
                <a:gd name="connsiteY1-3726" fmla="*/ 3882003 h 4622231"/>
                <a:gd name="connsiteX2-3727" fmla="*/ 1742850 w 7198178"/>
                <a:gd name="connsiteY2-3728" fmla="*/ 2931496 h 4622231"/>
                <a:gd name="connsiteX3-3729" fmla="*/ 1695224 w 7198178"/>
                <a:gd name="connsiteY3-3730" fmla="*/ 2105050 h 4622231"/>
                <a:gd name="connsiteX4-3731" fmla="*/ 2873150 w 7198178"/>
                <a:gd name="connsiteY4-3732" fmla="*/ 2220019 h 4622231"/>
                <a:gd name="connsiteX5-3733" fmla="*/ 4566695 w 7198178"/>
                <a:gd name="connsiteY5-3734" fmla="*/ 2860848 h 4622231"/>
                <a:gd name="connsiteX6-3735" fmla="*/ 5671594 w 7198178"/>
                <a:gd name="connsiteY6-3736" fmla="*/ 3132776 h 4622231"/>
                <a:gd name="connsiteX7-3737" fmla="*/ 6421211 w 7198178"/>
                <a:gd name="connsiteY7-3738" fmla="*/ 2910836 h 4622231"/>
                <a:gd name="connsiteX8-3739" fmla="*/ 6185529 w 7198178"/>
                <a:gd name="connsiteY8-3740" fmla="*/ 2179519 h 4622231"/>
                <a:gd name="connsiteX9-3741" fmla="*/ 4817836 w 7198178"/>
                <a:gd name="connsiteY9-3742" fmla="*/ 1586858 h 4622231"/>
                <a:gd name="connsiteX10-3743" fmla="*/ 3737066 w 7198178"/>
                <a:gd name="connsiteY10-3744" fmla="*/ 1024343 h 4622231"/>
                <a:gd name="connsiteX11-3745" fmla="*/ 3533231 w 7198178"/>
                <a:gd name="connsiteY11-3746" fmla="*/ 520479 h 4622231"/>
                <a:gd name="connsiteX12-3747" fmla="*/ 3935186 w 7198178"/>
                <a:gd name="connsiteY12-3748" fmla="*/ 216560 h 4622231"/>
                <a:gd name="connsiteX13-3749" fmla="*/ 4665436 w 7198178"/>
                <a:gd name="connsiteY13-3750" fmla="*/ 160576 h 4622231"/>
                <a:gd name="connsiteX14-3751" fmla="*/ 6011636 w 7198178"/>
                <a:gd name="connsiteY14-3752" fmla="*/ 290540 h 4622231"/>
                <a:gd name="connsiteX15-3753" fmla="*/ 7198178 w 7198178"/>
                <a:gd name="connsiteY15-3754" fmla="*/ 0 h 4622231"/>
                <a:gd name="connsiteX0-3755" fmla="*/ 0 w 7198178"/>
                <a:gd name="connsiteY0-3756" fmla="*/ 4622231 h 4622231"/>
                <a:gd name="connsiteX1-3757" fmla="*/ 1866900 w 7198178"/>
                <a:gd name="connsiteY1-3758" fmla="*/ 3882003 h 4622231"/>
                <a:gd name="connsiteX2-3759" fmla="*/ 1742850 w 7198178"/>
                <a:gd name="connsiteY2-3760" fmla="*/ 2931496 h 4622231"/>
                <a:gd name="connsiteX3-3761" fmla="*/ 1695224 w 7198178"/>
                <a:gd name="connsiteY3-3762" fmla="*/ 2105050 h 4622231"/>
                <a:gd name="connsiteX4-3763" fmla="*/ 2873150 w 7198178"/>
                <a:gd name="connsiteY4-3764" fmla="*/ 2220019 h 4622231"/>
                <a:gd name="connsiteX5-3765" fmla="*/ 4566695 w 7198178"/>
                <a:gd name="connsiteY5-3766" fmla="*/ 2860848 h 4622231"/>
                <a:gd name="connsiteX6-3767" fmla="*/ 5671594 w 7198178"/>
                <a:gd name="connsiteY6-3768" fmla="*/ 3132776 h 4622231"/>
                <a:gd name="connsiteX7-3769" fmla="*/ 6421211 w 7198178"/>
                <a:gd name="connsiteY7-3770" fmla="*/ 2910836 h 4622231"/>
                <a:gd name="connsiteX8-3771" fmla="*/ 6185529 w 7198178"/>
                <a:gd name="connsiteY8-3772" fmla="*/ 2179519 h 4622231"/>
                <a:gd name="connsiteX9-3773" fmla="*/ 4817836 w 7198178"/>
                <a:gd name="connsiteY9-3774" fmla="*/ 1586858 h 4622231"/>
                <a:gd name="connsiteX10-3775" fmla="*/ 3737066 w 7198178"/>
                <a:gd name="connsiteY10-3776" fmla="*/ 1024343 h 4622231"/>
                <a:gd name="connsiteX11-3777" fmla="*/ 3533231 w 7198178"/>
                <a:gd name="connsiteY11-3778" fmla="*/ 520479 h 4622231"/>
                <a:gd name="connsiteX12-3779" fmla="*/ 3935186 w 7198178"/>
                <a:gd name="connsiteY12-3780" fmla="*/ 216560 h 4622231"/>
                <a:gd name="connsiteX13-3781" fmla="*/ 4665436 w 7198178"/>
                <a:gd name="connsiteY13-3782" fmla="*/ 160576 h 4622231"/>
                <a:gd name="connsiteX14-3783" fmla="*/ 6011636 w 7198178"/>
                <a:gd name="connsiteY14-3784" fmla="*/ 290540 h 4622231"/>
                <a:gd name="connsiteX15-3785" fmla="*/ 7198178 w 7198178"/>
                <a:gd name="connsiteY15-3786" fmla="*/ 0 h 4622231"/>
                <a:gd name="connsiteX0-3787" fmla="*/ 0 w 7198178"/>
                <a:gd name="connsiteY0-3788" fmla="*/ 4622231 h 4622231"/>
                <a:gd name="connsiteX1-3789" fmla="*/ 1866900 w 7198178"/>
                <a:gd name="connsiteY1-3790" fmla="*/ 3882003 h 4622231"/>
                <a:gd name="connsiteX2-3791" fmla="*/ 1742850 w 7198178"/>
                <a:gd name="connsiteY2-3792" fmla="*/ 2931496 h 4622231"/>
                <a:gd name="connsiteX3-3793" fmla="*/ 1695224 w 7198178"/>
                <a:gd name="connsiteY3-3794" fmla="*/ 2105050 h 4622231"/>
                <a:gd name="connsiteX4-3795" fmla="*/ 2873150 w 7198178"/>
                <a:gd name="connsiteY4-3796" fmla="*/ 2220019 h 4622231"/>
                <a:gd name="connsiteX5-3797" fmla="*/ 4566695 w 7198178"/>
                <a:gd name="connsiteY5-3798" fmla="*/ 2860848 h 4622231"/>
                <a:gd name="connsiteX6-3799" fmla="*/ 5671594 w 7198178"/>
                <a:gd name="connsiteY6-3800" fmla="*/ 3132776 h 4622231"/>
                <a:gd name="connsiteX7-3801" fmla="*/ 6421211 w 7198178"/>
                <a:gd name="connsiteY7-3802" fmla="*/ 2910836 h 4622231"/>
                <a:gd name="connsiteX8-3803" fmla="*/ 6185529 w 7198178"/>
                <a:gd name="connsiteY8-3804" fmla="*/ 2179519 h 4622231"/>
                <a:gd name="connsiteX9-3805" fmla="*/ 4817836 w 7198178"/>
                <a:gd name="connsiteY9-3806" fmla="*/ 1586858 h 4622231"/>
                <a:gd name="connsiteX10-3807" fmla="*/ 3737066 w 7198178"/>
                <a:gd name="connsiteY10-3808" fmla="*/ 1024343 h 4622231"/>
                <a:gd name="connsiteX11-3809" fmla="*/ 3533231 w 7198178"/>
                <a:gd name="connsiteY11-3810" fmla="*/ 520479 h 4622231"/>
                <a:gd name="connsiteX12-3811" fmla="*/ 3935186 w 7198178"/>
                <a:gd name="connsiteY12-3812" fmla="*/ 216560 h 4622231"/>
                <a:gd name="connsiteX13-3813" fmla="*/ 4665436 w 7198178"/>
                <a:gd name="connsiteY13-3814" fmla="*/ 160576 h 4622231"/>
                <a:gd name="connsiteX14-3815" fmla="*/ 6011636 w 7198178"/>
                <a:gd name="connsiteY14-3816" fmla="*/ 290540 h 4622231"/>
                <a:gd name="connsiteX15-3817" fmla="*/ 7198178 w 7198178"/>
                <a:gd name="connsiteY15-3818" fmla="*/ 0 h 4622231"/>
                <a:gd name="connsiteX0-3819" fmla="*/ 0 w 7198178"/>
                <a:gd name="connsiteY0-3820" fmla="*/ 4622231 h 4622231"/>
                <a:gd name="connsiteX1-3821" fmla="*/ 1866900 w 7198178"/>
                <a:gd name="connsiteY1-3822" fmla="*/ 3882003 h 4622231"/>
                <a:gd name="connsiteX2-3823" fmla="*/ 1742850 w 7198178"/>
                <a:gd name="connsiteY2-3824" fmla="*/ 2931496 h 4622231"/>
                <a:gd name="connsiteX3-3825" fmla="*/ 1695224 w 7198178"/>
                <a:gd name="connsiteY3-3826" fmla="*/ 2105050 h 4622231"/>
                <a:gd name="connsiteX4-3827" fmla="*/ 2873150 w 7198178"/>
                <a:gd name="connsiteY4-3828" fmla="*/ 2220019 h 4622231"/>
                <a:gd name="connsiteX5-3829" fmla="*/ 4566695 w 7198178"/>
                <a:gd name="connsiteY5-3830" fmla="*/ 2860848 h 4622231"/>
                <a:gd name="connsiteX6-3831" fmla="*/ 5671594 w 7198178"/>
                <a:gd name="connsiteY6-3832" fmla="*/ 3132776 h 4622231"/>
                <a:gd name="connsiteX7-3833" fmla="*/ 6421211 w 7198178"/>
                <a:gd name="connsiteY7-3834" fmla="*/ 2910836 h 4622231"/>
                <a:gd name="connsiteX8-3835" fmla="*/ 6185529 w 7198178"/>
                <a:gd name="connsiteY8-3836" fmla="*/ 2179519 h 4622231"/>
                <a:gd name="connsiteX9-3837" fmla="*/ 4817836 w 7198178"/>
                <a:gd name="connsiteY9-3838" fmla="*/ 1586858 h 4622231"/>
                <a:gd name="connsiteX10-3839" fmla="*/ 3737066 w 7198178"/>
                <a:gd name="connsiteY10-3840" fmla="*/ 1024343 h 4622231"/>
                <a:gd name="connsiteX11-3841" fmla="*/ 3533231 w 7198178"/>
                <a:gd name="connsiteY11-3842" fmla="*/ 520479 h 4622231"/>
                <a:gd name="connsiteX12-3843" fmla="*/ 3935186 w 7198178"/>
                <a:gd name="connsiteY12-3844" fmla="*/ 216560 h 4622231"/>
                <a:gd name="connsiteX13-3845" fmla="*/ 4665436 w 7198178"/>
                <a:gd name="connsiteY13-3846" fmla="*/ 160576 h 4622231"/>
                <a:gd name="connsiteX14-3847" fmla="*/ 6011636 w 7198178"/>
                <a:gd name="connsiteY14-3848" fmla="*/ 290540 h 4622231"/>
                <a:gd name="connsiteX15-3849" fmla="*/ 7198178 w 7198178"/>
                <a:gd name="connsiteY15-3850" fmla="*/ 0 h 4622231"/>
                <a:gd name="connsiteX0-3851" fmla="*/ 0 w 7198178"/>
                <a:gd name="connsiteY0-3852" fmla="*/ 4622231 h 4622231"/>
                <a:gd name="connsiteX1-3853" fmla="*/ 1866900 w 7198178"/>
                <a:gd name="connsiteY1-3854" fmla="*/ 3882003 h 4622231"/>
                <a:gd name="connsiteX2-3855" fmla="*/ 1742850 w 7198178"/>
                <a:gd name="connsiteY2-3856" fmla="*/ 2931496 h 4622231"/>
                <a:gd name="connsiteX3-3857" fmla="*/ 1695224 w 7198178"/>
                <a:gd name="connsiteY3-3858" fmla="*/ 2105050 h 4622231"/>
                <a:gd name="connsiteX4-3859" fmla="*/ 2873150 w 7198178"/>
                <a:gd name="connsiteY4-3860" fmla="*/ 2220019 h 4622231"/>
                <a:gd name="connsiteX5-3861" fmla="*/ 4566695 w 7198178"/>
                <a:gd name="connsiteY5-3862" fmla="*/ 2860848 h 4622231"/>
                <a:gd name="connsiteX6-3863" fmla="*/ 5671594 w 7198178"/>
                <a:gd name="connsiteY6-3864" fmla="*/ 3132776 h 4622231"/>
                <a:gd name="connsiteX7-3865" fmla="*/ 6421211 w 7198178"/>
                <a:gd name="connsiteY7-3866" fmla="*/ 2910836 h 4622231"/>
                <a:gd name="connsiteX8-3867" fmla="*/ 6185529 w 7198178"/>
                <a:gd name="connsiteY8-3868" fmla="*/ 2179519 h 4622231"/>
                <a:gd name="connsiteX9-3869" fmla="*/ 4817836 w 7198178"/>
                <a:gd name="connsiteY9-3870" fmla="*/ 1586858 h 4622231"/>
                <a:gd name="connsiteX10-3871" fmla="*/ 3737066 w 7198178"/>
                <a:gd name="connsiteY10-3872" fmla="*/ 1024343 h 4622231"/>
                <a:gd name="connsiteX11-3873" fmla="*/ 3533231 w 7198178"/>
                <a:gd name="connsiteY11-3874" fmla="*/ 520479 h 4622231"/>
                <a:gd name="connsiteX12-3875" fmla="*/ 3935186 w 7198178"/>
                <a:gd name="connsiteY12-3876" fmla="*/ 216560 h 4622231"/>
                <a:gd name="connsiteX13-3877" fmla="*/ 4665436 w 7198178"/>
                <a:gd name="connsiteY13-3878" fmla="*/ 160576 h 4622231"/>
                <a:gd name="connsiteX14-3879" fmla="*/ 6011636 w 7198178"/>
                <a:gd name="connsiteY14-3880" fmla="*/ 290540 h 4622231"/>
                <a:gd name="connsiteX15-3881" fmla="*/ 7198178 w 7198178"/>
                <a:gd name="connsiteY15-3882" fmla="*/ 0 h 4622231"/>
                <a:gd name="connsiteX0-3883" fmla="*/ 0 w 7198178"/>
                <a:gd name="connsiteY0-3884" fmla="*/ 4622231 h 4622231"/>
                <a:gd name="connsiteX1-3885" fmla="*/ 1866900 w 7198178"/>
                <a:gd name="connsiteY1-3886" fmla="*/ 3882003 h 4622231"/>
                <a:gd name="connsiteX2-3887" fmla="*/ 1742850 w 7198178"/>
                <a:gd name="connsiteY2-3888" fmla="*/ 2931496 h 4622231"/>
                <a:gd name="connsiteX3-3889" fmla="*/ 1695224 w 7198178"/>
                <a:gd name="connsiteY3-3890" fmla="*/ 2105050 h 4622231"/>
                <a:gd name="connsiteX4-3891" fmla="*/ 2873150 w 7198178"/>
                <a:gd name="connsiteY4-3892" fmla="*/ 2220019 h 4622231"/>
                <a:gd name="connsiteX5-3893" fmla="*/ 4566695 w 7198178"/>
                <a:gd name="connsiteY5-3894" fmla="*/ 2860848 h 4622231"/>
                <a:gd name="connsiteX6-3895" fmla="*/ 5671594 w 7198178"/>
                <a:gd name="connsiteY6-3896" fmla="*/ 3132776 h 4622231"/>
                <a:gd name="connsiteX7-3897" fmla="*/ 6421211 w 7198178"/>
                <a:gd name="connsiteY7-3898" fmla="*/ 2910836 h 4622231"/>
                <a:gd name="connsiteX8-3899" fmla="*/ 6185529 w 7198178"/>
                <a:gd name="connsiteY8-3900" fmla="*/ 2179519 h 4622231"/>
                <a:gd name="connsiteX9-3901" fmla="*/ 4817836 w 7198178"/>
                <a:gd name="connsiteY9-3902" fmla="*/ 1586858 h 4622231"/>
                <a:gd name="connsiteX10-3903" fmla="*/ 3737066 w 7198178"/>
                <a:gd name="connsiteY10-3904" fmla="*/ 1024343 h 4622231"/>
                <a:gd name="connsiteX11-3905" fmla="*/ 3533231 w 7198178"/>
                <a:gd name="connsiteY11-3906" fmla="*/ 520479 h 4622231"/>
                <a:gd name="connsiteX12-3907" fmla="*/ 3935186 w 7198178"/>
                <a:gd name="connsiteY12-3908" fmla="*/ 216560 h 4622231"/>
                <a:gd name="connsiteX13-3909" fmla="*/ 4665436 w 7198178"/>
                <a:gd name="connsiteY13-3910" fmla="*/ 160576 h 4622231"/>
                <a:gd name="connsiteX14-3911" fmla="*/ 6011636 w 7198178"/>
                <a:gd name="connsiteY14-3912" fmla="*/ 290540 h 4622231"/>
                <a:gd name="connsiteX15-3913" fmla="*/ 7198178 w 7198178"/>
                <a:gd name="connsiteY15-3914" fmla="*/ 0 h 4622231"/>
                <a:gd name="connsiteX0-3915" fmla="*/ 0 w 7198178"/>
                <a:gd name="connsiteY0-3916" fmla="*/ 4622231 h 4622231"/>
                <a:gd name="connsiteX1-3917" fmla="*/ 1866900 w 7198178"/>
                <a:gd name="connsiteY1-3918" fmla="*/ 3882003 h 4622231"/>
                <a:gd name="connsiteX2-3919" fmla="*/ 1742850 w 7198178"/>
                <a:gd name="connsiteY2-3920" fmla="*/ 2931496 h 4622231"/>
                <a:gd name="connsiteX3-3921" fmla="*/ 1695224 w 7198178"/>
                <a:gd name="connsiteY3-3922" fmla="*/ 2105050 h 4622231"/>
                <a:gd name="connsiteX4-3923" fmla="*/ 2873150 w 7198178"/>
                <a:gd name="connsiteY4-3924" fmla="*/ 2220019 h 4622231"/>
                <a:gd name="connsiteX5-3925" fmla="*/ 4566695 w 7198178"/>
                <a:gd name="connsiteY5-3926" fmla="*/ 2860848 h 4622231"/>
                <a:gd name="connsiteX6-3927" fmla="*/ 5671594 w 7198178"/>
                <a:gd name="connsiteY6-3928" fmla="*/ 3132776 h 4622231"/>
                <a:gd name="connsiteX7-3929" fmla="*/ 6456380 w 7198178"/>
                <a:gd name="connsiteY7-3930" fmla="*/ 2800096 h 4622231"/>
                <a:gd name="connsiteX8-3931" fmla="*/ 6185529 w 7198178"/>
                <a:gd name="connsiteY8-3932" fmla="*/ 2179519 h 4622231"/>
                <a:gd name="connsiteX9-3933" fmla="*/ 4817836 w 7198178"/>
                <a:gd name="connsiteY9-3934" fmla="*/ 1586858 h 4622231"/>
                <a:gd name="connsiteX10-3935" fmla="*/ 3737066 w 7198178"/>
                <a:gd name="connsiteY10-3936" fmla="*/ 1024343 h 4622231"/>
                <a:gd name="connsiteX11-3937" fmla="*/ 3533231 w 7198178"/>
                <a:gd name="connsiteY11-3938" fmla="*/ 520479 h 4622231"/>
                <a:gd name="connsiteX12-3939" fmla="*/ 3935186 w 7198178"/>
                <a:gd name="connsiteY12-3940" fmla="*/ 216560 h 4622231"/>
                <a:gd name="connsiteX13-3941" fmla="*/ 4665436 w 7198178"/>
                <a:gd name="connsiteY13-3942" fmla="*/ 160576 h 4622231"/>
                <a:gd name="connsiteX14-3943" fmla="*/ 6011636 w 7198178"/>
                <a:gd name="connsiteY14-3944" fmla="*/ 290540 h 4622231"/>
                <a:gd name="connsiteX15-3945" fmla="*/ 7198178 w 7198178"/>
                <a:gd name="connsiteY15-3946" fmla="*/ 0 h 4622231"/>
                <a:gd name="connsiteX0-3947" fmla="*/ 0 w 7198178"/>
                <a:gd name="connsiteY0-3948" fmla="*/ 4622231 h 4622231"/>
                <a:gd name="connsiteX1-3949" fmla="*/ 1866900 w 7198178"/>
                <a:gd name="connsiteY1-3950" fmla="*/ 3882003 h 4622231"/>
                <a:gd name="connsiteX2-3951" fmla="*/ 1742850 w 7198178"/>
                <a:gd name="connsiteY2-3952" fmla="*/ 2931496 h 4622231"/>
                <a:gd name="connsiteX3-3953" fmla="*/ 1695224 w 7198178"/>
                <a:gd name="connsiteY3-3954" fmla="*/ 2105050 h 4622231"/>
                <a:gd name="connsiteX4-3955" fmla="*/ 2873150 w 7198178"/>
                <a:gd name="connsiteY4-3956" fmla="*/ 2220019 h 4622231"/>
                <a:gd name="connsiteX5-3957" fmla="*/ 4566695 w 7198178"/>
                <a:gd name="connsiteY5-3958" fmla="*/ 2860848 h 4622231"/>
                <a:gd name="connsiteX6-3959" fmla="*/ 5671594 w 7198178"/>
                <a:gd name="connsiteY6-3960" fmla="*/ 3132776 h 4622231"/>
                <a:gd name="connsiteX7-3961" fmla="*/ 6456380 w 7198178"/>
                <a:gd name="connsiteY7-3962" fmla="*/ 2800096 h 4622231"/>
                <a:gd name="connsiteX8-3963" fmla="*/ 6185529 w 7198178"/>
                <a:gd name="connsiteY8-3964" fmla="*/ 2179519 h 4622231"/>
                <a:gd name="connsiteX9-3965" fmla="*/ 4817836 w 7198178"/>
                <a:gd name="connsiteY9-3966" fmla="*/ 1586858 h 4622231"/>
                <a:gd name="connsiteX10-3967" fmla="*/ 3737066 w 7198178"/>
                <a:gd name="connsiteY10-3968" fmla="*/ 1024343 h 4622231"/>
                <a:gd name="connsiteX11-3969" fmla="*/ 3533231 w 7198178"/>
                <a:gd name="connsiteY11-3970" fmla="*/ 520479 h 4622231"/>
                <a:gd name="connsiteX12-3971" fmla="*/ 3935186 w 7198178"/>
                <a:gd name="connsiteY12-3972" fmla="*/ 216560 h 4622231"/>
                <a:gd name="connsiteX13-3973" fmla="*/ 4665436 w 7198178"/>
                <a:gd name="connsiteY13-3974" fmla="*/ 160576 h 4622231"/>
                <a:gd name="connsiteX14-3975" fmla="*/ 6011636 w 7198178"/>
                <a:gd name="connsiteY14-3976" fmla="*/ 290540 h 4622231"/>
                <a:gd name="connsiteX15-3977" fmla="*/ 7198178 w 7198178"/>
                <a:gd name="connsiteY15-3978" fmla="*/ 0 h 4622231"/>
                <a:gd name="connsiteX0-3979" fmla="*/ 0 w 7198178"/>
                <a:gd name="connsiteY0-3980" fmla="*/ 4622231 h 4622231"/>
                <a:gd name="connsiteX1-3981" fmla="*/ 1866900 w 7198178"/>
                <a:gd name="connsiteY1-3982" fmla="*/ 3882003 h 4622231"/>
                <a:gd name="connsiteX2-3983" fmla="*/ 1742850 w 7198178"/>
                <a:gd name="connsiteY2-3984" fmla="*/ 2931496 h 4622231"/>
                <a:gd name="connsiteX3-3985" fmla="*/ 1695224 w 7198178"/>
                <a:gd name="connsiteY3-3986" fmla="*/ 2105050 h 4622231"/>
                <a:gd name="connsiteX4-3987" fmla="*/ 2873150 w 7198178"/>
                <a:gd name="connsiteY4-3988" fmla="*/ 2220019 h 4622231"/>
                <a:gd name="connsiteX5-3989" fmla="*/ 4566695 w 7198178"/>
                <a:gd name="connsiteY5-3990" fmla="*/ 2860848 h 4622231"/>
                <a:gd name="connsiteX6-3991" fmla="*/ 5671594 w 7198178"/>
                <a:gd name="connsiteY6-3992" fmla="*/ 3132776 h 4622231"/>
                <a:gd name="connsiteX7-3993" fmla="*/ 6397765 w 7198178"/>
                <a:gd name="connsiteY7-3994" fmla="*/ 2873923 h 4622231"/>
                <a:gd name="connsiteX8-3995" fmla="*/ 6185529 w 7198178"/>
                <a:gd name="connsiteY8-3996" fmla="*/ 2179519 h 4622231"/>
                <a:gd name="connsiteX9-3997" fmla="*/ 4817836 w 7198178"/>
                <a:gd name="connsiteY9-3998" fmla="*/ 1586858 h 4622231"/>
                <a:gd name="connsiteX10-3999" fmla="*/ 3737066 w 7198178"/>
                <a:gd name="connsiteY10-4000" fmla="*/ 1024343 h 4622231"/>
                <a:gd name="connsiteX11-4001" fmla="*/ 3533231 w 7198178"/>
                <a:gd name="connsiteY11-4002" fmla="*/ 520479 h 4622231"/>
                <a:gd name="connsiteX12-4003" fmla="*/ 3935186 w 7198178"/>
                <a:gd name="connsiteY12-4004" fmla="*/ 216560 h 4622231"/>
                <a:gd name="connsiteX13-4005" fmla="*/ 4665436 w 7198178"/>
                <a:gd name="connsiteY13-4006" fmla="*/ 160576 h 4622231"/>
                <a:gd name="connsiteX14-4007" fmla="*/ 6011636 w 7198178"/>
                <a:gd name="connsiteY14-4008" fmla="*/ 290540 h 4622231"/>
                <a:gd name="connsiteX15-4009" fmla="*/ 7198178 w 7198178"/>
                <a:gd name="connsiteY15-4010" fmla="*/ 0 h 4622231"/>
                <a:gd name="connsiteX0-4011" fmla="*/ 0 w 7198178"/>
                <a:gd name="connsiteY0-4012" fmla="*/ 4622231 h 4622231"/>
                <a:gd name="connsiteX1-4013" fmla="*/ 1866900 w 7198178"/>
                <a:gd name="connsiteY1-4014" fmla="*/ 3882003 h 4622231"/>
                <a:gd name="connsiteX2-4015" fmla="*/ 1742850 w 7198178"/>
                <a:gd name="connsiteY2-4016" fmla="*/ 2931496 h 4622231"/>
                <a:gd name="connsiteX3-4017" fmla="*/ 1695224 w 7198178"/>
                <a:gd name="connsiteY3-4018" fmla="*/ 2105050 h 4622231"/>
                <a:gd name="connsiteX4-4019" fmla="*/ 2873150 w 7198178"/>
                <a:gd name="connsiteY4-4020" fmla="*/ 2220019 h 4622231"/>
                <a:gd name="connsiteX5-4021" fmla="*/ 4566695 w 7198178"/>
                <a:gd name="connsiteY5-4022" fmla="*/ 2860848 h 4622231"/>
                <a:gd name="connsiteX6-4023" fmla="*/ 5671594 w 7198178"/>
                <a:gd name="connsiteY6-4024" fmla="*/ 3132776 h 4622231"/>
                <a:gd name="connsiteX7-4025" fmla="*/ 6397765 w 7198178"/>
                <a:gd name="connsiteY7-4026" fmla="*/ 2873923 h 4622231"/>
                <a:gd name="connsiteX8-4027" fmla="*/ 6185529 w 7198178"/>
                <a:gd name="connsiteY8-4028" fmla="*/ 2179519 h 4622231"/>
                <a:gd name="connsiteX9-4029" fmla="*/ 4817836 w 7198178"/>
                <a:gd name="connsiteY9-4030" fmla="*/ 1586858 h 4622231"/>
                <a:gd name="connsiteX10-4031" fmla="*/ 3737066 w 7198178"/>
                <a:gd name="connsiteY10-4032" fmla="*/ 1024343 h 4622231"/>
                <a:gd name="connsiteX11-4033" fmla="*/ 3533231 w 7198178"/>
                <a:gd name="connsiteY11-4034" fmla="*/ 520479 h 4622231"/>
                <a:gd name="connsiteX12-4035" fmla="*/ 3935186 w 7198178"/>
                <a:gd name="connsiteY12-4036" fmla="*/ 216560 h 4622231"/>
                <a:gd name="connsiteX13-4037" fmla="*/ 4665436 w 7198178"/>
                <a:gd name="connsiteY13-4038" fmla="*/ 160576 h 4622231"/>
                <a:gd name="connsiteX14-4039" fmla="*/ 6011636 w 7198178"/>
                <a:gd name="connsiteY14-4040" fmla="*/ 290540 h 4622231"/>
                <a:gd name="connsiteX15-4041" fmla="*/ 7198178 w 7198178"/>
                <a:gd name="connsiteY15-4042" fmla="*/ 0 h 4622231"/>
                <a:gd name="connsiteX0-4043" fmla="*/ 0 w 7198178"/>
                <a:gd name="connsiteY0-4044" fmla="*/ 4622231 h 4622231"/>
                <a:gd name="connsiteX1-4045" fmla="*/ 1901486 w 7198178"/>
                <a:gd name="connsiteY1-4046" fmla="*/ 3896735 h 4622231"/>
                <a:gd name="connsiteX2-4047" fmla="*/ 1742850 w 7198178"/>
                <a:gd name="connsiteY2-4048" fmla="*/ 2931496 h 4622231"/>
                <a:gd name="connsiteX3-4049" fmla="*/ 1695224 w 7198178"/>
                <a:gd name="connsiteY3-4050" fmla="*/ 2105050 h 4622231"/>
                <a:gd name="connsiteX4-4051" fmla="*/ 2873150 w 7198178"/>
                <a:gd name="connsiteY4-4052" fmla="*/ 2220019 h 4622231"/>
                <a:gd name="connsiteX5-4053" fmla="*/ 4566695 w 7198178"/>
                <a:gd name="connsiteY5-4054" fmla="*/ 2860848 h 4622231"/>
                <a:gd name="connsiteX6-4055" fmla="*/ 5671594 w 7198178"/>
                <a:gd name="connsiteY6-4056" fmla="*/ 3132776 h 4622231"/>
                <a:gd name="connsiteX7-4057" fmla="*/ 6397765 w 7198178"/>
                <a:gd name="connsiteY7-4058" fmla="*/ 2873923 h 4622231"/>
                <a:gd name="connsiteX8-4059" fmla="*/ 6185529 w 7198178"/>
                <a:gd name="connsiteY8-4060" fmla="*/ 2179519 h 4622231"/>
                <a:gd name="connsiteX9-4061" fmla="*/ 4817836 w 7198178"/>
                <a:gd name="connsiteY9-4062" fmla="*/ 1586858 h 4622231"/>
                <a:gd name="connsiteX10-4063" fmla="*/ 3737066 w 7198178"/>
                <a:gd name="connsiteY10-4064" fmla="*/ 1024343 h 4622231"/>
                <a:gd name="connsiteX11-4065" fmla="*/ 3533231 w 7198178"/>
                <a:gd name="connsiteY11-4066" fmla="*/ 520479 h 4622231"/>
                <a:gd name="connsiteX12-4067" fmla="*/ 3935186 w 7198178"/>
                <a:gd name="connsiteY12-4068" fmla="*/ 216560 h 4622231"/>
                <a:gd name="connsiteX13-4069" fmla="*/ 4665436 w 7198178"/>
                <a:gd name="connsiteY13-4070" fmla="*/ 160576 h 4622231"/>
                <a:gd name="connsiteX14-4071" fmla="*/ 6011636 w 7198178"/>
                <a:gd name="connsiteY14-4072" fmla="*/ 290540 h 4622231"/>
                <a:gd name="connsiteX15-4073" fmla="*/ 7198178 w 7198178"/>
                <a:gd name="connsiteY15-4074" fmla="*/ 0 h 4622231"/>
                <a:gd name="connsiteX0-4075" fmla="*/ 0 w 7198178"/>
                <a:gd name="connsiteY0-4076" fmla="*/ 4622231 h 4622231"/>
                <a:gd name="connsiteX1-4077" fmla="*/ 1901486 w 7198178"/>
                <a:gd name="connsiteY1-4078" fmla="*/ 3896735 h 4622231"/>
                <a:gd name="connsiteX2-4079" fmla="*/ 1777436 w 7198178"/>
                <a:gd name="connsiteY2-4080" fmla="*/ 2931497 h 4622231"/>
                <a:gd name="connsiteX3-4081" fmla="*/ 1695224 w 7198178"/>
                <a:gd name="connsiteY3-4082" fmla="*/ 2105050 h 4622231"/>
                <a:gd name="connsiteX4-4083" fmla="*/ 2873150 w 7198178"/>
                <a:gd name="connsiteY4-4084" fmla="*/ 2220019 h 4622231"/>
                <a:gd name="connsiteX5-4085" fmla="*/ 4566695 w 7198178"/>
                <a:gd name="connsiteY5-4086" fmla="*/ 2860848 h 4622231"/>
                <a:gd name="connsiteX6-4087" fmla="*/ 5671594 w 7198178"/>
                <a:gd name="connsiteY6-4088" fmla="*/ 3132776 h 4622231"/>
                <a:gd name="connsiteX7-4089" fmla="*/ 6397765 w 7198178"/>
                <a:gd name="connsiteY7-4090" fmla="*/ 2873923 h 4622231"/>
                <a:gd name="connsiteX8-4091" fmla="*/ 6185529 w 7198178"/>
                <a:gd name="connsiteY8-4092" fmla="*/ 2179519 h 4622231"/>
                <a:gd name="connsiteX9-4093" fmla="*/ 4817836 w 7198178"/>
                <a:gd name="connsiteY9-4094" fmla="*/ 1586858 h 4622231"/>
                <a:gd name="connsiteX10-4095" fmla="*/ 3737066 w 7198178"/>
                <a:gd name="connsiteY10-4096" fmla="*/ 1024343 h 4622231"/>
                <a:gd name="connsiteX11-4097" fmla="*/ 3533231 w 7198178"/>
                <a:gd name="connsiteY11-4098" fmla="*/ 520479 h 4622231"/>
                <a:gd name="connsiteX12-4099" fmla="*/ 3935186 w 7198178"/>
                <a:gd name="connsiteY12-4100" fmla="*/ 216560 h 4622231"/>
                <a:gd name="connsiteX13-4101" fmla="*/ 4665436 w 7198178"/>
                <a:gd name="connsiteY13-4102" fmla="*/ 160576 h 4622231"/>
                <a:gd name="connsiteX14-4103" fmla="*/ 6011636 w 7198178"/>
                <a:gd name="connsiteY14-4104" fmla="*/ 290540 h 4622231"/>
                <a:gd name="connsiteX15-4105" fmla="*/ 7198178 w 7198178"/>
                <a:gd name="connsiteY15-4106" fmla="*/ 0 h 4622231"/>
                <a:gd name="connsiteX0-4107" fmla="*/ 0 w 7198178"/>
                <a:gd name="connsiteY0-4108" fmla="*/ 4622231 h 4622231"/>
                <a:gd name="connsiteX1-4109" fmla="*/ 1901486 w 7198178"/>
                <a:gd name="connsiteY1-4110" fmla="*/ 3896735 h 4622231"/>
                <a:gd name="connsiteX2-4111" fmla="*/ 1777436 w 7198178"/>
                <a:gd name="connsiteY2-4112" fmla="*/ 2931497 h 4622231"/>
                <a:gd name="connsiteX3-4113" fmla="*/ 1695224 w 7198178"/>
                <a:gd name="connsiteY3-4114" fmla="*/ 2105050 h 4622231"/>
                <a:gd name="connsiteX4-4115" fmla="*/ 2873150 w 7198178"/>
                <a:gd name="connsiteY4-4116" fmla="*/ 2220019 h 4622231"/>
                <a:gd name="connsiteX5-4117" fmla="*/ 4566695 w 7198178"/>
                <a:gd name="connsiteY5-4118" fmla="*/ 2860848 h 4622231"/>
                <a:gd name="connsiteX6-4119" fmla="*/ 5671594 w 7198178"/>
                <a:gd name="connsiteY6-4120" fmla="*/ 3132776 h 4622231"/>
                <a:gd name="connsiteX7-4121" fmla="*/ 6397765 w 7198178"/>
                <a:gd name="connsiteY7-4122" fmla="*/ 2873923 h 4622231"/>
                <a:gd name="connsiteX8-4123" fmla="*/ 6185529 w 7198178"/>
                <a:gd name="connsiteY8-4124" fmla="*/ 2179519 h 4622231"/>
                <a:gd name="connsiteX9-4125" fmla="*/ 4817836 w 7198178"/>
                <a:gd name="connsiteY9-4126" fmla="*/ 1586858 h 4622231"/>
                <a:gd name="connsiteX10-4127" fmla="*/ 3737066 w 7198178"/>
                <a:gd name="connsiteY10-4128" fmla="*/ 1024343 h 4622231"/>
                <a:gd name="connsiteX11-4129" fmla="*/ 3533231 w 7198178"/>
                <a:gd name="connsiteY11-4130" fmla="*/ 520479 h 4622231"/>
                <a:gd name="connsiteX12-4131" fmla="*/ 3935186 w 7198178"/>
                <a:gd name="connsiteY12-4132" fmla="*/ 216560 h 4622231"/>
                <a:gd name="connsiteX13-4133" fmla="*/ 4665436 w 7198178"/>
                <a:gd name="connsiteY13-4134" fmla="*/ 160576 h 4622231"/>
                <a:gd name="connsiteX14-4135" fmla="*/ 6011636 w 7198178"/>
                <a:gd name="connsiteY14-4136" fmla="*/ 290540 h 4622231"/>
                <a:gd name="connsiteX15-4137" fmla="*/ 7198178 w 7198178"/>
                <a:gd name="connsiteY15-4138" fmla="*/ 0 h 4622231"/>
                <a:gd name="connsiteX0-4139" fmla="*/ 0 w 7198178"/>
                <a:gd name="connsiteY0-4140" fmla="*/ 4622231 h 4622231"/>
                <a:gd name="connsiteX1-4141" fmla="*/ 1901486 w 7198178"/>
                <a:gd name="connsiteY1-4142" fmla="*/ 3896735 h 4622231"/>
                <a:gd name="connsiteX2-4143" fmla="*/ 1777436 w 7198178"/>
                <a:gd name="connsiteY2-4144" fmla="*/ 2931497 h 4622231"/>
                <a:gd name="connsiteX3-4145" fmla="*/ 1695224 w 7198178"/>
                <a:gd name="connsiteY3-4146" fmla="*/ 2105050 h 4622231"/>
                <a:gd name="connsiteX4-4147" fmla="*/ 2873150 w 7198178"/>
                <a:gd name="connsiteY4-4148" fmla="*/ 2220019 h 4622231"/>
                <a:gd name="connsiteX5-4149" fmla="*/ 4566695 w 7198178"/>
                <a:gd name="connsiteY5-4150" fmla="*/ 2860848 h 4622231"/>
                <a:gd name="connsiteX6-4151" fmla="*/ 5671594 w 7198178"/>
                <a:gd name="connsiteY6-4152" fmla="*/ 3132776 h 4622231"/>
                <a:gd name="connsiteX7-4153" fmla="*/ 6397765 w 7198178"/>
                <a:gd name="connsiteY7-4154" fmla="*/ 2873923 h 4622231"/>
                <a:gd name="connsiteX8-4155" fmla="*/ 6185529 w 7198178"/>
                <a:gd name="connsiteY8-4156" fmla="*/ 2179519 h 4622231"/>
                <a:gd name="connsiteX9-4157" fmla="*/ 4817836 w 7198178"/>
                <a:gd name="connsiteY9-4158" fmla="*/ 1586858 h 4622231"/>
                <a:gd name="connsiteX10-4159" fmla="*/ 3737066 w 7198178"/>
                <a:gd name="connsiteY10-4160" fmla="*/ 1024343 h 4622231"/>
                <a:gd name="connsiteX11-4161" fmla="*/ 3533231 w 7198178"/>
                <a:gd name="connsiteY11-4162" fmla="*/ 520479 h 4622231"/>
                <a:gd name="connsiteX12-4163" fmla="*/ 3935186 w 7198178"/>
                <a:gd name="connsiteY12-4164" fmla="*/ 216560 h 4622231"/>
                <a:gd name="connsiteX13-4165" fmla="*/ 4665436 w 7198178"/>
                <a:gd name="connsiteY13-4166" fmla="*/ 160576 h 4622231"/>
                <a:gd name="connsiteX14-4167" fmla="*/ 6011636 w 7198178"/>
                <a:gd name="connsiteY14-4168" fmla="*/ 290540 h 4622231"/>
                <a:gd name="connsiteX15-4169" fmla="*/ 7198178 w 7198178"/>
                <a:gd name="connsiteY15-4170" fmla="*/ 0 h 4622231"/>
                <a:gd name="connsiteX0-4171" fmla="*/ 0 w 7198178"/>
                <a:gd name="connsiteY0-4172" fmla="*/ 4622231 h 4622231"/>
                <a:gd name="connsiteX1-4173" fmla="*/ 1901486 w 7198178"/>
                <a:gd name="connsiteY1-4174" fmla="*/ 3896735 h 4622231"/>
                <a:gd name="connsiteX2-4175" fmla="*/ 1777436 w 7198178"/>
                <a:gd name="connsiteY2-4176" fmla="*/ 2931497 h 4622231"/>
                <a:gd name="connsiteX3-4177" fmla="*/ 1764397 w 7198178"/>
                <a:gd name="connsiteY3-4178" fmla="*/ 2060856 h 4622231"/>
                <a:gd name="connsiteX4-4179" fmla="*/ 2873150 w 7198178"/>
                <a:gd name="connsiteY4-4180" fmla="*/ 2220019 h 4622231"/>
                <a:gd name="connsiteX5-4181" fmla="*/ 4566695 w 7198178"/>
                <a:gd name="connsiteY5-4182" fmla="*/ 2860848 h 4622231"/>
                <a:gd name="connsiteX6-4183" fmla="*/ 5671594 w 7198178"/>
                <a:gd name="connsiteY6-4184" fmla="*/ 3132776 h 4622231"/>
                <a:gd name="connsiteX7-4185" fmla="*/ 6397765 w 7198178"/>
                <a:gd name="connsiteY7-4186" fmla="*/ 2873923 h 4622231"/>
                <a:gd name="connsiteX8-4187" fmla="*/ 6185529 w 7198178"/>
                <a:gd name="connsiteY8-4188" fmla="*/ 2179519 h 4622231"/>
                <a:gd name="connsiteX9-4189" fmla="*/ 4817836 w 7198178"/>
                <a:gd name="connsiteY9-4190" fmla="*/ 1586858 h 4622231"/>
                <a:gd name="connsiteX10-4191" fmla="*/ 3737066 w 7198178"/>
                <a:gd name="connsiteY10-4192" fmla="*/ 1024343 h 4622231"/>
                <a:gd name="connsiteX11-4193" fmla="*/ 3533231 w 7198178"/>
                <a:gd name="connsiteY11-4194" fmla="*/ 520479 h 4622231"/>
                <a:gd name="connsiteX12-4195" fmla="*/ 3935186 w 7198178"/>
                <a:gd name="connsiteY12-4196" fmla="*/ 216560 h 4622231"/>
                <a:gd name="connsiteX13-4197" fmla="*/ 4665436 w 7198178"/>
                <a:gd name="connsiteY13-4198" fmla="*/ 160576 h 4622231"/>
                <a:gd name="connsiteX14-4199" fmla="*/ 6011636 w 7198178"/>
                <a:gd name="connsiteY14-4200" fmla="*/ 290540 h 4622231"/>
                <a:gd name="connsiteX15-4201" fmla="*/ 7198178 w 7198178"/>
                <a:gd name="connsiteY15-4202" fmla="*/ 0 h 4622231"/>
                <a:gd name="connsiteX0-4203" fmla="*/ 0 w 7198178"/>
                <a:gd name="connsiteY0-4204" fmla="*/ 4622231 h 4622231"/>
                <a:gd name="connsiteX1-4205" fmla="*/ 1901486 w 7198178"/>
                <a:gd name="connsiteY1-4206" fmla="*/ 3896735 h 4622231"/>
                <a:gd name="connsiteX2-4207" fmla="*/ 1817786 w 7198178"/>
                <a:gd name="connsiteY2-4208" fmla="*/ 2872572 h 4622231"/>
                <a:gd name="connsiteX3-4209" fmla="*/ 1764397 w 7198178"/>
                <a:gd name="connsiteY3-4210" fmla="*/ 2060856 h 4622231"/>
                <a:gd name="connsiteX4-4211" fmla="*/ 2873150 w 7198178"/>
                <a:gd name="connsiteY4-4212" fmla="*/ 2220019 h 4622231"/>
                <a:gd name="connsiteX5-4213" fmla="*/ 4566695 w 7198178"/>
                <a:gd name="connsiteY5-4214" fmla="*/ 2860848 h 4622231"/>
                <a:gd name="connsiteX6-4215" fmla="*/ 5671594 w 7198178"/>
                <a:gd name="connsiteY6-4216" fmla="*/ 3132776 h 4622231"/>
                <a:gd name="connsiteX7-4217" fmla="*/ 6397765 w 7198178"/>
                <a:gd name="connsiteY7-4218" fmla="*/ 2873923 h 4622231"/>
                <a:gd name="connsiteX8-4219" fmla="*/ 6185529 w 7198178"/>
                <a:gd name="connsiteY8-4220" fmla="*/ 2179519 h 4622231"/>
                <a:gd name="connsiteX9-4221" fmla="*/ 4817836 w 7198178"/>
                <a:gd name="connsiteY9-4222" fmla="*/ 1586858 h 4622231"/>
                <a:gd name="connsiteX10-4223" fmla="*/ 3737066 w 7198178"/>
                <a:gd name="connsiteY10-4224" fmla="*/ 1024343 h 4622231"/>
                <a:gd name="connsiteX11-4225" fmla="*/ 3533231 w 7198178"/>
                <a:gd name="connsiteY11-4226" fmla="*/ 520479 h 4622231"/>
                <a:gd name="connsiteX12-4227" fmla="*/ 3935186 w 7198178"/>
                <a:gd name="connsiteY12-4228" fmla="*/ 216560 h 4622231"/>
                <a:gd name="connsiteX13-4229" fmla="*/ 4665436 w 7198178"/>
                <a:gd name="connsiteY13-4230" fmla="*/ 160576 h 4622231"/>
                <a:gd name="connsiteX14-4231" fmla="*/ 6011636 w 7198178"/>
                <a:gd name="connsiteY14-4232" fmla="*/ 290540 h 4622231"/>
                <a:gd name="connsiteX15-4233" fmla="*/ 7198178 w 7198178"/>
                <a:gd name="connsiteY15-4234" fmla="*/ 0 h 4622231"/>
                <a:gd name="connsiteX0-4235" fmla="*/ 0 w 7198178"/>
                <a:gd name="connsiteY0-4236" fmla="*/ 4622231 h 4622231"/>
                <a:gd name="connsiteX1-4237" fmla="*/ 1901486 w 7198178"/>
                <a:gd name="connsiteY1-4238" fmla="*/ 3896735 h 4622231"/>
                <a:gd name="connsiteX2-4239" fmla="*/ 1817786 w 7198178"/>
                <a:gd name="connsiteY2-4240" fmla="*/ 2872572 h 4622231"/>
                <a:gd name="connsiteX3-4241" fmla="*/ 1764397 w 7198178"/>
                <a:gd name="connsiteY3-4242" fmla="*/ 2060856 h 4622231"/>
                <a:gd name="connsiteX4-4243" fmla="*/ 2873150 w 7198178"/>
                <a:gd name="connsiteY4-4244" fmla="*/ 2220019 h 4622231"/>
                <a:gd name="connsiteX5-4245" fmla="*/ 4566695 w 7198178"/>
                <a:gd name="connsiteY5-4246" fmla="*/ 2860848 h 4622231"/>
                <a:gd name="connsiteX6-4247" fmla="*/ 5671594 w 7198178"/>
                <a:gd name="connsiteY6-4248" fmla="*/ 3132776 h 4622231"/>
                <a:gd name="connsiteX7-4249" fmla="*/ 6397765 w 7198178"/>
                <a:gd name="connsiteY7-4250" fmla="*/ 2873923 h 4622231"/>
                <a:gd name="connsiteX8-4251" fmla="*/ 6185529 w 7198178"/>
                <a:gd name="connsiteY8-4252" fmla="*/ 2179519 h 4622231"/>
                <a:gd name="connsiteX9-4253" fmla="*/ 4817836 w 7198178"/>
                <a:gd name="connsiteY9-4254" fmla="*/ 1586858 h 4622231"/>
                <a:gd name="connsiteX10-4255" fmla="*/ 3737066 w 7198178"/>
                <a:gd name="connsiteY10-4256" fmla="*/ 1024343 h 4622231"/>
                <a:gd name="connsiteX11-4257" fmla="*/ 3533231 w 7198178"/>
                <a:gd name="connsiteY11-4258" fmla="*/ 520479 h 4622231"/>
                <a:gd name="connsiteX12-4259" fmla="*/ 3935186 w 7198178"/>
                <a:gd name="connsiteY12-4260" fmla="*/ 216560 h 4622231"/>
                <a:gd name="connsiteX13-4261" fmla="*/ 4665436 w 7198178"/>
                <a:gd name="connsiteY13-4262" fmla="*/ 160576 h 4622231"/>
                <a:gd name="connsiteX14-4263" fmla="*/ 6011636 w 7198178"/>
                <a:gd name="connsiteY14-4264" fmla="*/ 290540 h 4622231"/>
                <a:gd name="connsiteX15-4265" fmla="*/ 7198178 w 7198178"/>
                <a:gd name="connsiteY15-4266" fmla="*/ 0 h 4622231"/>
                <a:gd name="connsiteX0-4267" fmla="*/ 0 w 7198178"/>
                <a:gd name="connsiteY0-4268" fmla="*/ 4622231 h 4622231"/>
                <a:gd name="connsiteX1-4269" fmla="*/ 1901486 w 7198178"/>
                <a:gd name="connsiteY1-4270" fmla="*/ 3896735 h 4622231"/>
                <a:gd name="connsiteX2-4271" fmla="*/ 1817786 w 7198178"/>
                <a:gd name="connsiteY2-4272" fmla="*/ 2872572 h 4622231"/>
                <a:gd name="connsiteX3-4273" fmla="*/ 1764397 w 7198178"/>
                <a:gd name="connsiteY3-4274" fmla="*/ 2060856 h 4622231"/>
                <a:gd name="connsiteX4-4275" fmla="*/ 2873150 w 7198178"/>
                <a:gd name="connsiteY4-4276" fmla="*/ 2220019 h 4622231"/>
                <a:gd name="connsiteX5-4277" fmla="*/ 4566695 w 7198178"/>
                <a:gd name="connsiteY5-4278" fmla="*/ 2860848 h 4622231"/>
                <a:gd name="connsiteX6-4279" fmla="*/ 5671594 w 7198178"/>
                <a:gd name="connsiteY6-4280" fmla="*/ 3132776 h 4622231"/>
                <a:gd name="connsiteX7-4281" fmla="*/ 6397765 w 7198178"/>
                <a:gd name="connsiteY7-4282" fmla="*/ 2873923 h 4622231"/>
                <a:gd name="connsiteX8-4283" fmla="*/ 6185529 w 7198178"/>
                <a:gd name="connsiteY8-4284" fmla="*/ 2179519 h 4622231"/>
                <a:gd name="connsiteX9-4285" fmla="*/ 4817836 w 7198178"/>
                <a:gd name="connsiteY9-4286" fmla="*/ 1586858 h 4622231"/>
                <a:gd name="connsiteX10-4287" fmla="*/ 3737066 w 7198178"/>
                <a:gd name="connsiteY10-4288" fmla="*/ 1024343 h 4622231"/>
                <a:gd name="connsiteX11-4289" fmla="*/ 3533231 w 7198178"/>
                <a:gd name="connsiteY11-4290" fmla="*/ 520479 h 4622231"/>
                <a:gd name="connsiteX12-4291" fmla="*/ 3935186 w 7198178"/>
                <a:gd name="connsiteY12-4292" fmla="*/ 216560 h 4622231"/>
                <a:gd name="connsiteX13-4293" fmla="*/ 4665436 w 7198178"/>
                <a:gd name="connsiteY13-4294" fmla="*/ 160576 h 4622231"/>
                <a:gd name="connsiteX14-4295" fmla="*/ 6011636 w 7198178"/>
                <a:gd name="connsiteY14-4296" fmla="*/ 290540 h 4622231"/>
                <a:gd name="connsiteX15-4297" fmla="*/ 7198178 w 7198178"/>
                <a:gd name="connsiteY15-4298" fmla="*/ 0 h 4622231"/>
                <a:gd name="connsiteX0-4299" fmla="*/ 0 w 7198178"/>
                <a:gd name="connsiteY0-4300" fmla="*/ 4622231 h 4622231"/>
                <a:gd name="connsiteX1-4301" fmla="*/ 1901486 w 7198178"/>
                <a:gd name="connsiteY1-4302" fmla="*/ 3896735 h 4622231"/>
                <a:gd name="connsiteX2-4303" fmla="*/ 1817786 w 7198178"/>
                <a:gd name="connsiteY2-4304" fmla="*/ 2872572 h 4622231"/>
                <a:gd name="connsiteX3-4305" fmla="*/ 1764397 w 7198178"/>
                <a:gd name="connsiteY3-4306" fmla="*/ 2060856 h 4622231"/>
                <a:gd name="connsiteX4-4307" fmla="*/ 2873150 w 7198178"/>
                <a:gd name="connsiteY4-4308" fmla="*/ 2220019 h 4622231"/>
                <a:gd name="connsiteX5-4309" fmla="*/ 4566695 w 7198178"/>
                <a:gd name="connsiteY5-4310" fmla="*/ 2860848 h 4622231"/>
                <a:gd name="connsiteX6-4311" fmla="*/ 5671594 w 7198178"/>
                <a:gd name="connsiteY6-4312" fmla="*/ 3132776 h 4622231"/>
                <a:gd name="connsiteX7-4313" fmla="*/ 6397765 w 7198178"/>
                <a:gd name="connsiteY7-4314" fmla="*/ 2873923 h 4622231"/>
                <a:gd name="connsiteX8-4315" fmla="*/ 6185529 w 7198178"/>
                <a:gd name="connsiteY8-4316" fmla="*/ 2179519 h 4622231"/>
                <a:gd name="connsiteX9-4317" fmla="*/ 4817836 w 7198178"/>
                <a:gd name="connsiteY9-4318" fmla="*/ 1586858 h 4622231"/>
                <a:gd name="connsiteX10-4319" fmla="*/ 3737066 w 7198178"/>
                <a:gd name="connsiteY10-4320" fmla="*/ 1024343 h 4622231"/>
                <a:gd name="connsiteX11-4321" fmla="*/ 3533231 w 7198178"/>
                <a:gd name="connsiteY11-4322" fmla="*/ 520479 h 4622231"/>
                <a:gd name="connsiteX12-4323" fmla="*/ 3935186 w 7198178"/>
                <a:gd name="connsiteY12-4324" fmla="*/ 216560 h 4622231"/>
                <a:gd name="connsiteX13-4325" fmla="*/ 4665436 w 7198178"/>
                <a:gd name="connsiteY13-4326" fmla="*/ 160576 h 4622231"/>
                <a:gd name="connsiteX14-4327" fmla="*/ 6011636 w 7198178"/>
                <a:gd name="connsiteY14-4328" fmla="*/ 290540 h 4622231"/>
                <a:gd name="connsiteX15-4329" fmla="*/ 7198178 w 7198178"/>
                <a:gd name="connsiteY15-4330" fmla="*/ 0 h 4622231"/>
                <a:gd name="connsiteX0-4331" fmla="*/ 0 w 7198178"/>
                <a:gd name="connsiteY0-4332" fmla="*/ 4622231 h 4622231"/>
                <a:gd name="connsiteX1-4333" fmla="*/ 1901486 w 7198178"/>
                <a:gd name="connsiteY1-4334" fmla="*/ 3896735 h 4622231"/>
                <a:gd name="connsiteX2-4335" fmla="*/ 1817786 w 7198178"/>
                <a:gd name="connsiteY2-4336" fmla="*/ 2872572 h 4622231"/>
                <a:gd name="connsiteX3-4337" fmla="*/ 1764397 w 7198178"/>
                <a:gd name="connsiteY3-4338" fmla="*/ 2060856 h 4622231"/>
                <a:gd name="connsiteX4-4339" fmla="*/ 2873150 w 7198178"/>
                <a:gd name="connsiteY4-4340" fmla="*/ 2220019 h 4622231"/>
                <a:gd name="connsiteX5-4341" fmla="*/ 4566695 w 7198178"/>
                <a:gd name="connsiteY5-4342" fmla="*/ 2860848 h 4622231"/>
                <a:gd name="connsiteX6-4343" fmla="*/ 5671594 w 7198178"/>
                <a:gd name="connsiteY6-4344" fmla="*/ 3132776 h 4622231"/>
                <a:gd name="connsiteX7-4345" fmla="*/ 6397765 w 7198178"/>
                <a:gd name="connsiteY7-4346" fmla="*/ 2873923 h 4622231"/>
                <a:gd name="connsiteX8-4347" fmla="*/ 6185529 w 7198178"/>
                <a:gd name="connsiteY8-4348" fmla="*/ 2179519 h 4622231"/>
                <a:gd name="connsiteX9-4349" fmla="*/ 4817836 w 7198178"/>
                <a:gd name="connsiteY9-4350" fmla="*/ 1586858 h 4622231"/>
                <a:gd name="connsiteX10-4351" fmla="*/ 3737066 w 7198178"/>
                <a:gd name="connsiteY10-4352" fmla="*/ 1024343 h 4622231"/>
                <a:gd name="connsiteX11-4353" fmla="*/ 3533231 w 7198178"/>
                <a:gd name="connsiteY11-4354" fmla="*/ 520479 h 4622231"/>
                <a:gd name="connsiteX12-4355" fmla="*/ 3935186 w 7198178"/>
                <a:gd name="connsiteY12-4356" fmla="*/ 216560 h 4622231"/>
                <a:gd name="connsiteX13-4357" fmla="*/ 4665436 w 7198178"/>
                <a:gd name="connsiteY13-4358" fmla="*/ 160576 h 4622231"/>
                <a:gd name="connsiteX14-4359" fmla="*/ 6011636 w 7198178"/>
                <a:gd name="connsiteY14-4360" fmla="*/ 290540 h 4622231"/>
                <a:gd name="connsiteX15-4361" fmla="*/ 7198178 w 7198178"/>
                <a:gd name="connsiteY15-4362" fmla="*/ 0 h 4622231"/>
                <a:gd name="connsiteX0-4363" fmla="*/ 0 w 7198178"/>
                <a:gd name="connsiteY0-4364" fmla="*/ 4622231 h 4622231"/>
                <a:gd name="connsiteX1-4365" fmla="*/ 1901486 w 7198178"/>
                <a:gd name="connsiteY1-4366" fmla="*/ 3896735 h 4622231"/>
                <a:gd name="connsiteX2-4367" fmla="*/ 1817786 w 7198178"/>
                <a:gd name="connsiteY2-4368" fmla="*/ 2872572 h 4622231"/>
                <a:gd name="connsiteX3-4369" fmla="*/ 1764397 w 7198178"/>
                <a:gd name="connsiteY3-4370" fmla="*/ 2060856 h 4622231"/>
                <a:gd name="connsiteX4-4371" fmla="*/ 2873150 w 7198178"/>
                <a:gd name="connsiteY4-4372" fmla="*/ 2220019 h 4622231"/>
                <a:gd name="connsiteX5-4373" fmla="*/ 4566695 w 7198178"/>
                <a:gd name="connsiteY5-4374" fmla="*/ 2860848 h 4622231"/>
                <a:gd name="connsiteX6-4375" fmla="*/ 5671594 w 7198178"/>
                <a:gd name="connsiteY6-4376" fmla="*/ 3132776 h 4622231"/>
                <a:gd name="connsiteX7-4377" fmla="*/ 6397765 w 7198178"/>
                <a:gd name="connsiteY7-4378" fmla="*/ 2873923 h 4622231"/>
                <a:gd name="connsiteX8-4379" fmla="*/ 6185529 w 7198178"/>
                <a:gd name="connsiteY8-4380" fmla="*/ 2179519 h 4622231"/>
                <a:gd name="connsiteX9-4381" fmla="*/ 4817836 w 7198178"/>
                <a:gd name="connsiteY9-4382" fmla="*/ 1586858 h 4622231"/>
                <a:gd name="connsiteX10-4383" fmla="*/ 3737066 w 7198178"/>
                <a:gd name="connsiteY10-4384" fmla="*/ 1024343 h 4622231"/>
                <a:gd name="connsiteX11-4385" fmla="*/ 3533231 w 7198178"/>
                <a:gd name="connsiteY11-4386" fmla="*/ 520479 h 4622231"/>
                <a:gd name="connsiteX12-4387" fmla="*/ 3935186 w 7198178"/>
                <a:gd name="connsiteY12-4388" fmla="*/ 216560 h 4622231"/>
                <a:gd name="connsiteX13-4389" fmla="*/ 4665436 w 7198178"/>
                <a:gd name="connsiteY13-4390" fmla="*/ 160576 h 4622231"/>
                <a:gd name="connsiteX14-4391" fmla="*/ 6011636 w 7198178"/>
                <a:gd name="connsiteY14-4392" fmla="*/ 290540 h 4622231"/>
                <a:gd name="connsiteX15-4393" fmla="*/ 7198178 w 7198178"/>
                <a:gd name="connsiteY15-4394" fmla="*/ 0 h 4622231"/>
                <a:gd name="connsiteX0-4395" fmla="*/ 0 w 7198178"/>
                <a:gd name="connsiteY0-4396" fmla="*/ 4622231 h 4622231"/>
                <a:gd name="connsiteX1-4397" fmla="*/ 1901486 w 7198178"/>
                <a:gd name="connsiteY1-4398" fmla="*/ 3896735 h 4622231"/>
                <a:gd name="connsiteX2-4399" fmla="*/ 1817786 w 7198178"/>
                <a:gd name="connsiteY2-4400" fmla="*/ 2872572 h 4622231"/>
                <a:gd name="connsiteX3-4401" fmla="*/ 1764397 w 7198178"/>
                <a:gd name="connsiteY3-4402" fmla="*/ 2060856 h 4622231"/>
                <a:gd name="connsiteX4-4403" fmla="*/ 2873150 w 7198178"/>
                <a:gd name="connsiteY4-4404" fmla="*/ 2220019 h 4622231"/>
                <a:gd name="connsiteX5-4405" fmla="*/ 4566695 w 7198178"/>
                <a:gd name="connsiteY5-4406" fmla="*/ 2860848 h 4622231"/>
                <a:gd name="connsiteX6-4407" fmla="*/ 5671594 w 7198178"/>
                <a:gd name="connsiteY6-4408" fmla="*/ 3132776 h 4622231"/>
                <a:gd name="connsiteX7-4409" fmla="*/ 6397765 w 7198178"/>
                <a:gd name="connsiteY7-4410" fmla="*/ 2873923 h 4622231"/>
                <a:gd name="connsiteX8-4411" fmla="*/ 6185529 w 7198178"/>
                <a:gd name="connsiteY8-4412" fmla="*/ 2179519 h 4622231"/>
                <a:gd name="connsiteX9-4413" fmla="*/ 4817836 w 7198178"/>
                <a:gd name="connsiteY9-4414" fmla="*/ 1586858 h 4622231"/>
                <a:gd name="connsiteX10-4415" fmla="*/ 3737066 w 7198178"/>
                <a:gd name="connsiteY10-4416" fmla="*/ 1024343 h 4622231"/>
                <a:gd name="connsiteX11-4417" fmla="*/ 3533231 w 7198178"/>
                <a:gd name="connsiteY11-4418" fmla="*/ 520479 h 4622231"/>
                <a:gd name="connsiteX12-4419" fmla="*/ 3935186 w 7198178"/>
                <a:gd name="connsiteY12-4420" fmla="*/ 216560 h 4622231"/>
                <a:gd name="connsiteX13-4421" fmla="*/ 4665436 w 7198178"/>
                <a:gd name="connsiteY13-4422" fmla="*/ 160576 h 4622231"/>
                <a:gd name="connsiteX14-4423" fmla="*/ 6011636 w 7198178"/>
                <a:gd name="connsiteY14-4424" fmla="*/ 290540 h 4622231"/>
                <a:gd name="connsiteX15-4425" fmla="*/ 7198178 w 7198178"/>
                <a:gd name="connsiteY15-4426" fmla="*/ 0 h 4622231"/>
                <a:gd name="connsiteX0-4427" fmla="*/ 0 w 7198178"/>
                <a:gd name="connsiteY0-4428" fmla="*/ 4622231 h 4622231"/>
                <a:gd name="connsiteX1-4429" fmla="*/ 1901486 w 7198178"/>
                <a:gd name="connsiteY1-4430" fmla="*/ 3896735 h 4622231"/>
                <a:gd name="connsiteX2-4431" fmla="*/ 1817786 w 7198178"/>
                <a:gd name="connsiteY2-4432" fmla="*/ 2872572 h 4622231"/>
                <a:gd name="connsiteX3-4433" fmla="*/ 1764397 w 7198178"/>
                <a:gd name="connsiteY3-4434" fmla="*/ 2060856 h 4622231"/>
                <a:gd name="connsiteX4-4435" fmla="*/ 2873150 w 7198178"/>
                <a:gd name="connsiteY4-4436" fmla="*/ 2220019 h 4622231"/>
                <a:gd name="connsiteX5-4437" fmla="*/ 4566695 w 7198178"/>
                <a:gd name="connsiteY5-4438" fmla="*/ 2860848 h 4622231"/>
                <a:gd name="connsiteX6-4439" fmla="*/ 5671594 w 7198178"/>
                <a:gd name="connsiteY6-4440" fmla="*/ 3132776 h 4622231"/>
                <a:gd name="connsiteX7-4441" fmla="*/ 6397765 w 7198178"/>
                <a:gd name="connsiteY7-4442" fmla="*/ 2873923 h 4622231"/>
                <a:gd name="connsiteX8-4443" fmla="*/ 6185529 w 7198178"/>
                <a:gd name="connsiteY8-4444" fmla="*/ 2179519 h 4622231"/>
                <a:gd name="connsiteX9-4445" fmla="*/ 4817836 w 7198178"/>
                <a:gd name="connsiteY9-4446" fmla="*/ 1586858 h 4622231"/>
                <a:gd name="connsiteX10-4447" fmla="*/ 3737066 w 7198178"/>
                <a:gd name="connsiteY10-4448" fmla="*/ 1024343 h 4622231"/>
                <a:gd name="connsiteX11-4449" fmla="*/ 3533231 w 7198178"/>
                <a:gd name="connsiteY11-4450" fmla="*/ 520479 h 4622231"/>
                <a:gd name="connsiteX12-4451" fmla="*/ 3935186 w 7198178"/>
                <a:gd name="connsiteY12-4452" fmla="*/ 216560 h 4622231"/>
                <a:gd name="connsiteX13-4453" fmla="*/ 4665436 w 7198178"/>
                <a:gd name="connsiteY13-4454" fmla="*/ 160576 h 4622231"/>
                <a:gd name="connsiteX14-4455" fmla="*/ 6011636 w 7198178"/>
                <a:gd name="connsiteY14-4456" fmla="*/ 290540 h 4622231"/>
                <a:gd name="connsiteX15-4457" fmla="*/ 7198178 w 7198178"/>
                <a:gd name="connsiteY15-4458" fmla="*/ 0 h 4622231"/>
                <a:gd name="connsiteX0-4459" fmla="*/ 0 w 7198178"/>
                <a:gd name="connsiteY0-4460" fmla="*/ 4622231 h 4622231"/>
                <a:gd name="connsiteX1-4461" fmla="*/ 1901486 w 7198178"/>
                <a:gd name="connsiteY1-4462" fmla="*/ 3896735 h 4622231"/>
                <a:gd name="connsiteX2-4463" fmla="*/ 1817786 w 7198178"/>
                <a:gd name="connsiteY2-4464" fmla="*/ 2872572 h 4622231"/>
                <a:gd name="connsiteX3-4465" fmla="*/ 1764397 w 7198178"/>
                <a:gd name="connsiteY3-4466" fmla="*/ 2060856 h 4622231"/>
                <a:gd name="connsiteX4-4467" fmla="*/ 2873150 w 7198178"/>
                <a:gd name="connsiteY4-4468" fmla="*/ 2220019 h 4622231"/>
                <a:gd name="connsiteX5-4469" fmla="*/ 4566695 w 7198178"/>
                <a:gd name="connsiteY5-4470" fmla="*/ 2860848 h 4622231"/>
                <a:gd name="connsiteX6-4471" fmla="*/ 5671594 w 7198178"/>
                <a:gd name="connsiteY6-4472" fmla="*/ 3132776 h 4622231"/>
                <a:gd name="connsiteX7-4473" fmla="*/ 6397765 w 7198178"/>
                <a:gd name="connsiteY7-4474" fmla="*/ 2873923 h 4622231"/>
                <a:gd name="connsiteX8-4475" fmla="*/ 6185529 w 7198178"/>
                <a:gd name="connsiteY8-4476" fmla="*/ 2179519 h 4622231"/>
                <a:gd name="connsiteX9-4477" fmla="*/ 4817836 w 7198178"/>
                <a:gd name="connsiteY9-4478" fmla="*/ 1586858 h 4622231"/>
                <a:gd name="connsiteX10-4479" fmla="*/ 3737066 w 7198178"/>
                <a:gd name="connsiteY10-4480" fmla="*/ 1024343 h 4622231"/>
                <a:gd name="connsiteX11-4481" fmla="*/ 3533231 w 7198178"/>
                <a:gd name="connsiteY11-4482" fmla="*/ 520479 h 4622231"/>
                <a:gd name="connsiteX12-4483" fmla="*/ 3935186 w 7198178"/>
                <a:gd name="connsiteY12-4484" fmla="*/ 216560 h 4622231"/>
                <a:gd name="connsiteX13-4485" fmla="*/ 4665436 w 7198178"/>
                <a:gd name="connsiteY13-4486" fmla="*/ 160576 h 4622231"/>
                <a:gd name="connsiteX14-4487" fmla="*/ 6011636 w 7198178"/>
                <a:gd name="connsiteY14-4488" fmla="*/ 290540 h 4622231"/>
                <a:gd name="connsiteX15-4489" fmla="*/ 7198178 w 7198178"/>
                <a:gd name="connsiteY15-4490" fmla="*/ 0 h 4622231"/>
                <a:gd name="connsiteX0-4491" fmla="*/ 0 w 7198178"/>
                <a:gd name="connsiteY0-4492" fmla="*/ 4622231 h 4622231"/>
                <a:gd name="connsiteX1-4493" fmla="*/ 1901486 w 7198178"/>
                <a:gd name="connsiteY1-4494" fmla="*/ 3896735 h 4622231"/>
                <a:gd name="connsiteX2-4495" fmla="*/ 1817786 w 7198178"/>
                <a:gd name="connsiteY2-4496" fmla="*/ 2872572 h 4622231"/>
                <a:gd name="connsiteX3-4497" fmla="*/ 1764397 w 7198178"/>
                <a:gd name="connsiteY3-4498" fmla="*/ 2060856 h 4622231"/>
                <a:gd name="connsiteX4-4499" fmla="*/ 2873150 w 7198178"/>
                <a:gd name="connsiteY4-4500" fmla="*/ 2220019 h 4622231"/>
                <a:gd name="connsiteX5-4501" fmla="*/ 4566695 w 7198178"/>
                <a:gd name="connsiteY5-4502" fmla="*/ 2860848 h 4622231"/>
                <a:gd name="connsiteX6-4503" fmla="*/ 5671594 w 7198178"/>
                <a:gd name="connsiteY6-4504" fmla="*/ 3132776 h 4622231"/>
                <a:gd name="connsiteX7-4505" fmla="*/ 6397765 w 7198178"/>
                <a:gd name="connsiteY7-4506" fmla="*/ 2873923 h 4622231"/>
                <a:gd name="connsiteX8-4507" fmla="*/ 6185529 w 7198178"/>
                <a:gd name="connsiteY8-4508" fmla="*/ 2179519 h 4622231"/>
                <a:gd name="connsiteX9-4509" fmla="*/ 4817836 w 7198178"/>
                <a:gd name="connsiteY9-4510" fmla="*/ 1586858 h 4622231"/>
                <a:gd name="connsiteX10-4511" fmla="*/ 3737066 w 7198178"/>
                <a:gd name="connsiteY10-4512" fmla="*/ 1024343 h 4622231"/>
                <a:gd name="connsiteX11-4513" fmla="*/ 3533231 w 7198178"/>
                <a:gd name="connsiteY11-4514" fmla="*/ 520479 h 4622231"/>
                <a:gd name="connsiteX12-4515" fmla="*/ 3935186 w 7198178"/>
                <a:gd name="connsiteY12-4516" fmla="*/ 216560 h 4622231"/>
                <a:gd name="connsiteX13-4517" fmla="*/ 4665436 w 7198178"/>
                <a:gd name="connsiteY13-4518" fmla="*/ 160576 h 4622231"/>
                <a:gd name="connsiteX14-4519" fmla="*/ 6011636 w 7198178"/>
                <a:gd name="connsiteY14-4520" fmla="*/ 290540 h 4622231"/>
                <a:gd name="connsiteX15-4521" fmla="*/ 7198178 w 7198178"/>
                <a:gd name="connsiteY15-4522" fmla="*/ 0 h 4622231"/>
                <a:gd name="connsiteX0-4523" fmla="*/ 0 w 7198178"/>
                <a:gd name="connsiteY0-4524" fmla="*/ 4622231 h 4622231"/>
                <a:gd name="connsiteX1-4525" fmla="*/ 1912465 w 7198178"/>
                <a:gd name="connsiteY1-4526" fmla="*/ 4023004 h 4622231"/>
                <a:gd name="connsiteX2-4527" fmla="*/ 1817786 w 7198178"/>
                <a:gd name="connsiteY2-4528" fmla="*/ 2872572 h 4622231"/>
                <a:gd name="connsiteX3-4529" fmla="*/ 1764397 w 7198178"/>
                <a:gd name="connsiteY3-4530" fmla="*/ 2060856 h 4622231"/>
                <a:gd name="connsiteX4-4531" fmla="*/ 2873150 w 7198178"/>
                <a:gd name="connsiteY4-4532" fmla="*/ 2220019 h 4622231"/>
                <a:gd name="connsiteX5-4533" fmla="*/ 4566695 w 7198178"/>
                <a:gd name="connsiteY5-4534" fmla="*/ 2860848 h 4622231"/>
                <a:gd name="connsiteX6-4535" fmla="*/ 5671594 w 7198178"/>
                <a:gd name="connsiteY6-4536" fmla="*/ 3132776 h 4622231"/>
                <a:gd name="connsiteX7-4537" fmla="*/ 6397765 w 7198178"/>
                <a:gd name="connsiteY7-4538" fmla="*/ 2873923 h 4622231"/>
                <a:gd name="connsiteX8-4539" fmla="*/ 6185529 w 7198178"/>
                <a:gd name="connsiteY8-4540" fmla="*/ 2179519 h 4622231"/>
                <a:gd name="connsiteX9-4541" fmla="*/ 4817836 w 7198178"/>
                <a:gd name="connsiteY9-4542" fmla="*/ 1586858 h 4622231"/>
                <a:gd name="connsiteX10-4543" fmla="*/ 3737066 w 7198178"/>
                <a:gd name="connsiteY10-4544" fmla="*/ 1024343 h 4622231"/>
                <a:gd name="connsiteX11-4545" fmla="*/ 3533231 w 7198178"/>
                <a:gd name="connsiteY11-4546" fmla="*/ 520479 h 4622231"/>
                <a:gd name="connsiteX12-4547" fmla="*/ 3935186 w 7198178"/>
                <a:gd name="connsiteY12-4548" fmla="*/ 216560 h 4622231"/>
                <a:gd name="connsiteX13-4549" fmla="*/ 4665436 w 7198178"/>
                <a:gd name="connsiteY13-4550" fmla="*/ 160576 h 4622231"/>
                <a:gd name="connsiteX14-4551" fmla="*/ 6011636 w 7198178"/>
                <a:gd name="connsiteY14-4552" fmla="*/ 290540 h 4622231"/>
                <a:gd name="connsiteX15-4553" fmla="*/ 7198178 w 7198178"/>
                <a:gd name="connsiteY15-4554" fmla="*/ 0 h 4622231"/>
                <a:gd name="connsiteX0-4555" fmla="*/ 0 w 7198178"/>
                <a:gd name="connsiteY0-4556" fmla="*/ 4622231 h 4622231"/>
                <a:gd name="connsiteX1-4557" fmla="*/ 1978343 w 7198178"/>
                <a:gd name="connsiteY1-4558" fmla="*/ 3938825 h 4622231"/>
                <a:gd name="connsiteX2-4559" fmla="*/ 1817786 w 7198178"/>
                <a:gd name="connsiteY2-4560" fmla="*/ 2872572 h 4622231"/>
                <a:gd name="connsiteX3-4561" fmla="*/ 1764397 w 7198178"/>
                <a:gd name="connsiteY3-4562" fmla="*/ 2060856 h 4622231"/>
                <a:gd name="connsiteX4-4563" fmla="*/ 2873150 w 7198178"/>
                <a:gd name="connsiteY4-4564" fmla="*/ 2220019 h 4622231"/>
                <a:gd name="connsiteX5-4565" fmla="*/ 4566695 w 7198178"/>
                <a:gd name="connsiteY5-4566" fmla="*/ 2860848 h 4622231"/>
                <a:gd name="connsiteX6-4567" fmla="*/ 5671594 w 7198178"/>
                <a:gd name="connsiteY6-4568" fmla="*/ 3132776 h 4622231"/>
                <a:gd name="connsiteX7-4569" fmla="*/ 6397765 w 7198178"/>
                <a:gd name="connsiteY7-4570" fmla="*/ 2873923 h 4622231"/>
                <a:gd name="connsiteX8-4571" fmla="*/ 6185529 w 7198178"/>
                <a:gd name="connsiteY8-4572" fmla="*/ 2179519 h 4622231"/>
                <a:gd name="connsiteX9-4573" fmla="*/ 4817836 w 7198178"/>
                <a:gd name="connsiteY9-4574" fmla="*/ 1586858 h 4622231"/>
                <a:gd name="connsiteX10-4575" fmla="*/ 3737066 w 7198178"/>
                <a:gd name="connsiteY10-4576" fmla="*/ 1024343 h 4622231"/>
                <a:gd name="connsiteX11-4577" fmla="*/ 3533231 w 7198178"/>
                <a:gd name="connsiteY11-4578" fmla="*/ 520479 h 4622231"/>
                <a:gd name="connsiteX12-4579" fmla="*/ 3935186 w 7198178"/>
                <a:gd name="connsiteY12-4580" fmla="*/ 216560 h 4622231"/>
                <a:gd name="connsiteX13-4581" fmla="*/ 4665436 w 7198178"/>
                <a:gd name="connsiteY13-4582" fmla="*/ 160576 h 4622231"/>
                <a:gd name="connsiteX14-4583" fmla="*/ 6011636 w 7198178"/>
                <a:gd name="connsiteY14-4584" fmla="*/ 290540 h 4622231"/>
                <a:gd name="connsiteX15-4585" fmla="*/ 7198178 w 7198178"/>
                <a:gd name="connsiteY15-4586" fmla="*/ 0 h 4622231"/>
                <a:gd name="connsiteX0-4587" fmla="*/ 0 w 7198178"/>
                <a:gd name="connsiteY0-4588" fmla="*/ 4622231 h 4622231"/>
                <a:gd name="connsiteX1-4589" fmla="*/ 1978343 w 7198178"/>
                <a:gd name="connsiteY1-4590" fmla="*/ 3938825 h 4622231"/>
                <a:gd name="connsiteX2-4591" fmla="*/ 1817786 w 7198178"/>
                <a:gd name="connsiteY2-4592" fmla="*/ 2872572 h 4622231"/>
                <a:gd name="connsiteX3-4593" fmla="*/ 1764397 w 7198178"/>
                <a:gd name="connsiteY3-4594" fmla="*/ 2060856 h 4622231"/>
                <a:gd name="connsiteX4-4595" fmla="*/ 2873150 w 7198178"/>
                <a:gd name="connsiteY4-4596" fmla="*/ 2220019 h 4622231"/>
                <a:gd name="connsiteX5-4597" fmla="*/ 4566695 w 7198178"/>
                <a:gd name="connsiteY5-4598" fmla="*/ 2860848 h 4622231"/>
                <a:gd name="connsiteX6-4599" fmla="*/ 5671594 w 7198178"/>
                <a:gd name="connsiteY6-4600" fmla="*/ 3132776 h 4622231"/>
                <a:gd name="connsiteX7-4601" fmla="*/ 6397765 w 7198178"/>
                <a:gd name="connsiteY7-4602" fmla="*/ 2873923 h 4622231"/>
                <a:gd name="connsiteX8-4603" fmla="*/ 6185529 w 7198178"/>
                <a:gd name="connsiteY8-4604" fmla="*/ 2179519 h 4622231"/>
                <a:gd name="connsiteX9-4605" fmla="*/ 4817836 w 7198178"/>
                <a:gd name="connsiteY9-4606" fmla="*/ 1586858 h 4622231"/>
                <a:gd name="connsiteX10-4607" fmla="*/ 3737066 w 7198178"/>
                <a:gd name="connsiteY10-4608" fmla="*/ 1024343 h 4622231"/>
                <a:gd name="connsiteX11-4609" fmla="*/ 3533231 w 7198178"/>
                <a:gd name="connsiteY11-4610" fmla="*/ 520479 h 4622231"/>
                <a:gd name="connsiteX12-4611" fmla="*/ 3935186 w 7198178"/>
                <a:gd name="connsiteY12-4612" fmla="*/ 216560 h 4622231"/>
                <a:gd name="connsiteX13-4613" fmla="*/ 4665436 w 7198178"/>
                <a:gd name="connsiteY13-4614" fmla="*/ 160576 h 4622231"/>
                <a:gd name="connsiteX14-4615" fmla="*/ 6011636 w 7198178"/>
                <a:gd name="connsiteY14-4616" fmla="*/ 290540 h 4622231"/>
                <a:gd name="connsiteX15-4617" fmla="*/ 7198178 w 7198178"/>
                <a:gd name="connsiteY15-4618" fmla="*/ 0 h 4622231"/>
                <a:gd name="connsiteX0-4619" fmla="*/ 0 w 7198178"/>
                <a:gd name="connsiteY0-4620" fmla="*/ 4622231 h 4622231"/>
                <a:gd name="connsiteX1-4621" fmla="*/ 1978343 w 7198178"/>
                <a:gd name="connsiteY1-4622" fmla="*/ 3938825 h 4622231"/>
                <a:gd name="connsiteX2-4623" fmla="*/ 1817786 w 7198178"/>
                <a:gd name="connsiteY2-4624" fmla="*/ 2872572 h 4622231"/>
                <a:gd name="connsiteX3-4625" fmla="*/ 1764397 w 7198178"/>
                <a:gd name="connsiteY3-4626" fmla="*/ 2060856 h 4622231"/>
                <a:gd name="connsiteX4-4627" fmla="*/ 2873150 w 7198178"/>
                <a:gd name="connsiteY4-4628" fmla="*/ 2220019 h 4622231"/>
                <a:gd name="connsiteX5-4629" fmla="*/ 4566695 w 7198178"/>
                <a:gd name="connsiteY5-4630" fmla="*/ 2860848 h 4622231"/>
                <a:gd name="connsiteX6-4631" fmla="*/ 5671594 w 7198178"/>
                <a:gd name="connsiteY6-4632" fmla="*/ 3132776 h 4622231"/>
                <a:gd name="connsiteX7-4633" fmla="*/ 6397765 w 7198178"/>
                <a:gd name="connsiteY7-4634" fmla="*/ 2873923 h 4622231"/>
                <a:gd name="connsiteX8-4635" fmla="*/ 6185529 w 7198178"/>
                <a:gd name="connsiteY8-4636" fmla="*/ 2179519 h 4622231"/>
                <a:gd name="connsiteX9-4637" fmla="*/ 4817836 w 7198178"/>
                <a:gd name="connsiteY9-4638" fmla="*/ 1586858 h 4622231"/>
                <a:gd name="connsiteX10-4639" fmla="*/ 3737066 w 7198178"/>
                <a:gd name="connsiteY10-4640" fmla="*/ 1024343 h 4622231"/>
                <a:gd name="connsiteX11-4641" fmla="*/ 3533231 w 7198178"/>
                <a:gd name="connsiteY11-4642" fmla="*/ 520479 h 4622231"/>
                <a:gd name="connsiteX12-4643" fmla="*/ 3935186 w 7198178"/>
                <a:gd name="connsiteY12-4644" fmla="*/ 216560 h 4622231"/>
                <a:gd name="connsiteX13-4645" fmla="*/ 4665436 w 7198178"/>
                <a:gd name="connsiteY13-4646" fmla="*/ 160576 h 4622231"/>
                <a:gd name="connsiteX14-4647" fmla="*/ 6011636 w 7198178"/>
                <a:gd name="connsiteY14-4648" fmla="*/ 290540 h 4622231"/>
                <a:gd name="connsiteX15-4649" fmla="*/ 7198178 w 7198178"/>
                <a:gd name="connsiteY15-4650" fmla="*/ 0 h 4622231"/>
                <a:gd name="connsiteX0-4651" fmla="*/ 0 w 7198178"/>
                <a:gd name="connsiteY0-4652" fmla="*/ 4622231 h 4622231"/>
                <a:gd name="connsiteX1-4653" fmla="*/ 1978343 w 7198178"/>
                <a:gd name="connsiteY1-4654" fmla="*/ 3938825 h 4622231"/>
                <a:gd name="connsiteX2-4655" fmla="*/ 1817786 w 7198178"/>
                <a:gd name="connsiteY2-4656" fmla="*/ 2872572 h 4622231"/>
                <a:gd name="connsiteX3-4657" fmla="*/ 1716361 w 7198178"/>
                <a:gd name="connsiteY3-4658" fmla="*/ 1839886 h 4622231"/>
                <a:gd name="connsiteX4-4659" fmla="*/ 2873150 w 7198178"/>
                <a:gd name="connsiteY4-4660" fmla="*/ 2220019 h 4622231"/>
                <a:gd name="connsiteX5-4661" fmla="*/ 4566695 w 7198178"/>
                <a:gd name="connsiteY5-4662" fmla="*/ 2860848 h 4622231"/>
                <a:gd name="connsiteX6-4663" fmla="*/ 5671594 w 7198178"/>
                <a:gd name="connsiteY6-4664" fmla="*/ 3132776 h 4622231"/>
                <a:gd name="connsiteX7-4665" fmla="*/ 6397765 w 7198178"/>
                <a:gd name="connsiteY7-4666" fmla="*/ 2873923 h 4622231"/>
                <a:gd name="connsiteX8-4667" fmla="*/ 6185529 w 7198178"/>
                <a:gd name="connsiteY8-4668" fmla="*/ 2179519 h 4622231"/>
                <a:gd name="connsiteX9-4669" fmla="*/ 4817836 w 7198178"/>
                <a:gd name="connsiteY9-4670" fmla="*/ 1586858 h 4622231"/>
                <a:gd name="connsiteX10-4671" fmla="*/ 3737066 w 7198178"/>
                <a:gd name="connsiteY10-4672" fmla="*/ 1024343 h 4622231"/>
                <a:gd name="connsiteX11-4673" fmla="*/ 3533231 w 7198178"/>
                <a:gd name="connsiteY11-4674" fmla="*/ 520479 h 4622231"/>
                <a:gd name="connsiteX12-4675" fmla="*/ 3935186 w 7198178"/>
                <a:gd name="connsiteY12-4676" fmla="*/ 216560 h 4622231"/>
                <a:gd name="connsiteX13-4677" fmla="*/ 4665436 w 7198178"/>
                <a:gd name="connsiteY13-4678" fmla="*/ 160576 h 4622231"/>
                <a:gd name="connsiteX14-4679" fmla="*/ 6011636 w 7198178"/>
                <a:gd name="connsiteY14-4680" fmla="*/ 290540 h 4622231"/>
                <a:gd name="connsiteX15-4681" fmla="*/ 7198178 w 7198178"/>
                <a:gd name="connsiteY15-4682" fmla="*/ 0 h 4622231"/>
                <a:gd name="connsiteX0-4683" fmla="*/ 0 w 7198178"/>
                <a:gd name="connsiteY0-4684" fmla="*/ 4622231 h 4622231"/>
                <a:gd name="connsiteX1-4685" fmla="*/ 1978343 w 7198178"/>
                <a:gd name="connsiteY1-4686" fmla="*/ 3938825 h 4622231"/>
                <a:gd name="connsiteX2-4687" fmla="*/ 1817786 w 7198178"/>
                <a:gd name="connsiteY2-4688" fmla="*/ 2872572 h 4622231"/>
                <a:gd name="connsiteX3-4689" fmla="*/ 1716361 w 7198178"/>
                <a:gd name="connsiteY3-4690" fmla="*/ 1839886 h 4622231"/>
                <a:gd name="connsiteX4-4691" fmla="*/ 2873150 w 7198178"/>
                <a:gd name="connsiteY4-4692" fmla="*/ 2220019 h 4622231"/>
                <a:gd name="connsiteX5-4693" fmla="*/ 4566695 w 7198178"/>
                <a:gd name="connsiteY5-4694" fmla="*/ 2860848 h 4622231"/>
                <a:gd name="connsiteX6-4695" fmla="*/ 5671594 w 7198178"/>
                <a:gd name="connsiteY6-4696" fmla="*/ 3132776 h 4622231"/>
                <a:gd name="connsiteX7-4697" fmla="*/ 6397765 w 7198178"/>
                <a:gd name="connsiteY7-4698" fmla="*/ 2873923 h 4622231"/>
                <a:gd name="connsiteX8-4699" fmla="*/ 6185529 w 7198178"/>
                <a:gd name="connsiteY8-4700" fmla="*/ 2179519 h 4622231"/>
                <a:gd name="connsiteX9-4701" fmla="*/ 4817836 w 7198178"/>
                <a:gd name="connsiteY9-4702" fmla="*/ 1586858 h 4622231"/>
                <a:gd name="connsiteX10-4703" fmla="*/ 3737066 w 7198178"/>
                <a:gd name="connsiteY10-4704" fmla="*/ 1024343 h 4622231"/>
                <a:gd name="connsiteX11-4705" fmla="*/ 3533231 w 7198178"/>
                <a:gd name="connsiteY11-4706" fmla="*/ 520479 h 4622231"/>
                <a:gd name="connsiteX12-4707" fmla="*/ 3935186 w 7198178"/>
                <a:gd name="connsiteY12-4708" fmla="*/ 216560 h 4622231"/>
                <a:gd name="connsiteX13-4709" fmla="*/ 4665436 w 7198178"/>
                <a:gd name="connsiteY13-4710" fmla="*/ 160576 h 4622231"/>
                <a:gd name="connsiteX14-4711" fmla="*/ 6011636 w 7198178"/>
                <a:gd name="connsiteY14-4712" fmla="*/ 290540 h 4622231"/>
                <a:gd name="connsiteX15-4713" fmla="*/ 7198178 w 7198178"/>
                <a:gd name="connsiteY15-4714" fmla="*/ 0 h 4622231"/>
                <a:gd name="connsiteX0-4715" fmla="*/ 0 w 7198178"/>
                <a:gd name="connsiteY0-4716" fmla="*/ 4622231 h 4622231"/>
                <a:gd name="connsiteX1-4717" fmla="*/ 1978343 w 7198178"/>
                <a:gd name="connsiteY1-4718" fmla="*/ 3938825 h 4622231"/>
                <a:gd name="connsiteX2-4719" fmla="*/ 1817786 w 7198178"/>
                <a:gd name="connsiteY2-4720" fmla="*/ 2872572 h 4622231"/>
                <a:gd name="connsiteX3-4721" fmla="*/ 1716361 w 7198178"/>
                <a:gd name="connsiteY3-4722" fmla="*/ 1839886 h 4622231"/>
                <a:gd name="connsiteX4-4723" fmla="*/ 2873150 w 7198178"/>
                <a:gd name="connsiteY4-4724" fmla="*/ 2220019 h 4622231"/>
                <a:gd name="connsiteX5-4725" fmla="*/ 4566695 w 7198178"/>
                <a:gd name="connsiteY5-4726" fmla="*/ 2860848 h 4622231"/>
                <a:gd name="connsiteX6-4727" fmla="*/ 5671594 w 7198178"/>
                <a:gd name="connsiteY6-4728" fmla="*/ 3132776 h 4622231"/>
                <a:gd name="connsiteX7-4729" fmla="*/ 6397765 w 7198178"/>
                <a:gd name="connsiteY7-4730" fmla="*/ 2873923 h 4622231"/>
                <a:gd name="connsiteX8-4731" fmla="*/ 6185529 w 7198178"/>
                <a:gd name="connsiteY8-4732" fmla="*/ 2179519 h 4622231"/>
                <a:gd name="connsiteX9-4733" fmla="*/ 4817836 w 7198178"/>
                <a:gd name="connsiteY9-4734" fmla="*/ 1586858 h 4622231"/>
                <a:gd name="connsiteX10-4735" fmla="*/ 3737066 w 7198178"/>
                <a:gd name="connsiteY10-4736" fmla="*/ 1024343 h 4622231"/>
                <a:gd name="connsiteX11-4737" fmla="*/ 3533231 w 7198178"/>
                <a:gd name="connsiteY11-4738" fmla="*/ 520479 h 4622231"/>
                <a:gd name="connsiteX12-4739" fmla="*/ 3935186 w 7198178"/>
                <a:gd name="connsiteY12-4740" fmla="*/ 216560 h 4622231"/>
                <a:gd name="connsiteX13-4741" fmla="*/ 4665436 w 7198178"/>
                <a:gd name="connsiteY13-4742" fmla="*/ 160576 h 4622231"/>
                <a:gd name="connsiteX14-4743" fmla="*/ 6011636 w 7198178"/>
                <a:gd name="connsiteY14-4744" fmla="*/ 290540 h 4622231"/>
                <a:gd name="connsiteX15-4745" fmla="*/ 7198178 w 7198178"/>
                <a:gd name="connsiteY15-4746" fmla="*/ 0 h 4622231"/>
                <a:gd name="connsiteX0-4747" fmla="*/ 0 w 7198178"/>
                <a:gd name="connsiteY0-4748" fmla="*/ 4622231 h 4622231"/>
                <a:gd name="connsiteX1-4749" fmla="*/ 1978343 w 7198178"/>
                <a:gd name="connsiteY1-4750" fmla="*/ 3938825 h 4622231"/>
                <a:gd name="connsiteX2-4751" fmla="*/ 1817786 w 7198178"/>
                <a:gd name="connsiteY2-4752" fmla="*/ 2872572 h 4622231"/>
                <a:gd name="connsiteX3-4753" fmla="*/ 1716361 w 7198178"/>
                <a:gd name="connsiteY3-4754" fmla="*/ 1839886 h 4622231"/>
                <a:gd name="connsiteX4-4755" fmla="*/ 2873150 w 7198178"/>
                <a:gd name="connsiteY4-4756" fmla="*/ 2220019 h 4622231"/>
                <a:gd name="connsiteX5-4757" fmla="*/ 4566695 w 7198178"/>
                <a:gd name="connsiteY5-4758" fmla="*/ 2860848 h 4622231"/>
                <a:gd name="connsiteX6-4759" fmla="*/ 5671594 w 7198178"/>
                <a:gd name="connsiteY6-4760" fmla="*/ 3132776 h 4622231"/>
                <a:gd name="connsiteX7-4761" fmla="*/ 6397765 w 7198178"/>
                <a:gd name="connsiteY7-4762" fmla="*/ 2873923 h 4622231"/>
                <a:gd name="connsiteX8-4763" fmla="*/ 6185529 w 7198178"/>
                <a:gd name="connsiteY8-4764" fmla="*/ 2179519 h 4622231"/>
                <a:gd name="connsiteX9-4765" fmla="*/ 4817836 w 7198178"/>
                <a:gd name="connsiteY9-4766" fmla="*/ 1586858 h 4622231"/>
                <a:gd name="connsiteX10-4767" fmla="*/ 3737066 w 7198178"/>
                <a:gd name="connsiteY10-4768" fmla="*/ 1024343 h 4622231"/>
                <a:gd name="connsiteX11-4769" fmla="*/ 3533231 w 7198178"/>
                <a:gd name="connsiteY11-4770" fmla="*/ 520479 h 4622231"/>
                <a:gd name="connsiteX12-4771" fmla="*/ 3935186 w 7198178"/>
                <a:gd name="connsiteY12-4772" fmla="*/ 216560 h 4622231"/>
                <a:gd name="connsiteX13-4773" fmla="*/ 4665436 w 7198178"/>
                <a:gd name="connsiteY13-4774" fmla="*/ 160576 h 4622231"/>
                <a:gd name="connsiteX14-4775" fmla="*/ 6011636 w 7198178"/>
                <a:gd name="connsiteY14-4776" fmla="*/ 290540 h 4622231"/>
                <a:gd name="connsiteX15-4777" fmla="*/ 7198178 w 7198178"/>
                <a:gd name="connsiteY15-4778" fmla="*/ 0 h 4622231"/>
                <a:gd name="connsiteX0-4779" fmla="*/ 0 w 7198178"/>
                <a:gd name="connsiteY0-4780" fmla="*/ 4622231 h 4622231"/>
                <a:gd name="connsiteX1-4781" fmla="*/ 1978343 w 7198178"/>
                <a:gd name="connsiteY1-4782" fmla="*/ 3938825 h 4622231"/>
                <a:gd name="connsiteX2-4783" fmla="*/ 1817786 w 7198178"/>
                <a:gd name="connsiteY2-4784" fmla="*/ 2872572 h 4622231"/>
                <a:gd name="connsiteX3-4785" fmla="*/ 1716361 w 7198178"/>
                <a:gd name="connsiteY3-4786" fmla="*/ 1839886 h 4622231"/>
                <a:gd name="connsiteX4-4787" fmla="*/ 2873150 w 7198178"/>
                <a:gd name="connsiteY4-4788" fmla="*/ 2220019 h 4622231"/>
                <a:gd name="connsiteX5-4789" fmla="*/ 4566695 w 7198178"/>
                <a:gd name="connsiteY5-4790" fmla="*/ 2860848 h 4622231"/>
                <a:gd name="connsiteX6-4791" fmla="*/ 5671594 w 7198178"/>
                <a:gd name="connsiteY6-4792" fmla="*/ 3132776 h 4622231"/>
                <a:gd name="connsiteX7-4793" fmla="*/ 6397765 w 7198178"/>
                <a:gd name="connsiteY7-4794" fmla="*/ 2873923 h 4622231"/>
                <a:gd name="connsiteX8-4795" fmla="*/ 6185529 w 7198178"/>
                <a:gd name="connsiteY8-4796" fmla="*/ 2179519 h 4622231"/>
                <a:gd name="connsiteX9-4797" fmla="*/ 4817836 w 7198178"/>
                <a:gd name="connsiteY9-4798" fmla="*/ 1586858 h 4622231"/>
                <a:gd name="connsiteX10-4799" fmla="*/ 3737066 w 7198178"/>
                <a:gd name="connsiteY10-4800" fmla="*/ 1024343 h 4622231"/>
                <a:gd name="connsiteX11-4801" fmla="*/ 3533231 w 7198178"/>
                <a:gd name="connsiteY11-4802" fmla="*/ 520479 h 4622231"/>
                <a:gd name="connsiteX12-4803" fmla="*/ 3935186 w 7198178"/>
                <a:gd name="connsiteY12-4804" fmla="*/ 216560 h 4622231"/>
                <a:gd name="connsiteX13-4805" fmla="*/ 4665436 w 7198178"/>
                <a:gd name="connsiteY13-4806" fmla="*/ 160576 h 4622231"/>
                <a:gd name="connsiteX14-4807" fmla="*/ 6011636 w 7198178"/>
                <a:gd name="connsiteY14-4808" fmla="*/ 290540 h 4622231"/>
                <a:gd name="connsiteX15-4809" fmla="*/ 7198178 w 7198178"/>
                <a:gd name="connsiteY15-4810" fmla="*/ 0 h 4622231"/>
                <a:gd name="connsiteX0-4811" fmla="*/ 0 w 7198178"/>
                <a:gd name="connsiteY0-4812" fmla="*/ 4622231 h 4622231"/>
                <a:gd name="connsiteX1-4813" fmla="*/ 1978343 w 7198178"/>
                <a:gd name="connsiteY1-4814" fmla="*/ 3938825 h 4622231"/>
                <a:gd name="connsiteX2-4815" fmla="*/ 1817786 w 7198178"/>
                <a:gd name="connsiteY2-4816" fmla="*/ 2872572 h 4622231"/>
                <a:gd name="connsiteX3-4817" fmla="*/ 1716361 w 7198178"/>
                <a:gd name="connsiteY3-4818" fmla="*/ 1839886 h 4622231"/>
                <a:gd name="connsiteX4-4819" fmla="*/ 2873150 w 7198178"/>
                <a:gd name="connsiteY4-4820" fmla="*/ 2220019 h 4622231"/>
                <a:gd name="connsiteX5-4821" fmla="*/ 4566695 w 7198178"/>
                <a:gd name="connsiteY5-4822" fmla="*/ 2860848 h 4622231"/>
                <a:gd name="connsiteX6-4823" fmla="*/ 5671594 w 7198178"/>
                <a:gd name="connsiteY6-4824" fmla="*/ 3132776 h 4622231"/>
                <a:gd name="connsiteX7-4825" fmla="*/ 6397765 w 7198178"/>
                <a:gd name="connsiteY7-4826" fmla="*/ 2873923 h 4622231"/>
                <a:gd name="connsiteX8-4827" fmla="*/ 6185529 w 7198178"/>
                <a:gd name="connsiteY8-4828" fmla="*/ 2179519 h 4622231"/>
                <a:gd name="connsiteX9-4829" fmla="*/ 4817836 w 7198178"/>
                <a:gd name="connsiteY9-4830" fmla="*/ 1586858 h 4622231"/>
                <a:gd name="connsiteX10-4831" fmla="*/ 3737066 w 7198178"/>
                <a:gd name="connsiteY10-4832" fmla="*/ 1024343 h 4622231"/>
                <a:gd name="connsiteX11-4833" fmla="*/ 3533231 w 7198178"/>
                <a:gd name="connsiteY11-4834" fmla="*/ 520479 h 4622231"/>
                <a:gd name="connsiteX12-4835" fmla="*/ 3935186 w 7198178"/>
                <a:gd name="connsiteY12-4836" fmla="*/ 216560 h 4622231"/>
                <a:gd name="connsiteX13-4837" fmla="*/ 4665436 w 7198178"/>
                <a:gd name="connsiteY13-4838" fmla="*/ 160576 h 4622231"/>
                <a:gd name="connsiteX14-4839" fmla="*/ 6011636 w 7198178"/>
                <a:gd name="connsiteY14-4840" fmla="*/ 290540 h 4622231"/>
                <a:gd name="connsiteX15-4841" fmla="*/ 7198178 w 7198178"/>
                <a:gd name="connsiteY15-4842" fmla="*/ 0 h 4622231"/>
                <a:gd name="connsiteX0-4843" fmla="*/ 0 w 7198178"/>
                <a:gd name="connsiteY0-4844" fmla="*/ 4622231 h 4622231"/>
                <a:gd name="connsiteX1-4845" fmla="*/ 1978343 w 7198178"/>
                <a:gd name="connsiteY1-4846" fmla="*/ 3938825 h 4622231"/>
                <a:gd name="connsiteX2-4847" fmla="*/ 1817786 w 7198178"/>
                <a:gd name="connsiteY2-4848" fmla="*/ 2872572 h 4622231"/>
                <a:gd name="connsiteX3-4849" fmla="*/ 1716361 w 7198178"/>
                <a:gd name="connsiteY3-4850" fmla="*/ 1839886 h 4622231"/>
                <a:gd name="connsiteX4-4851" fmla="*/ 2873150 w 7198178"/>
                <a:gd name="connsiteY4-4852" fmla="*/ 2220019 h 4622231"/>
                <a:gd name="connsiteX5-4853" fmla="*/ 4566695 w 7198178"/>
                <a:gd name="connsiteY5-4854" fmla="*/ 2860848 h 4622231"/>
                <a:gd name="connsiteX6-4855" fmla="*/ 5671594 w 7198178"/>
                <a:gd name="connsiteY6-4856" fmla="*/ 3132776 h 4622231"/>
                <a:gd name="connsiteX7-4857" fmla="*/ 6397765 w 7198178"/>
                <a:gd name="connsiteY7-4858" fmla="*/ 2873923 h 4622231"/>
                <a:gd name="connsiteX8-4859" fmla="*/ 6185529 w 7198178"/>
                <a:gd name="connsiteY8-4860" fmla="*/ 2179519 h 4622231"/>
                <a:gd name="connsiteX9-4861" fmla="*/ 4817836 w 7198178"/>
                <a:gd name="connsiteY9-4862" fmla="*/ 1586858 h 4622231"/>
                <a:gd name="connsiteX10-4863" fmla="*/ 3737066 w 7198178"/>
                <a:gd name="connsiteY10-4864" fmla="*/ 1024343 h 4622231"/>
                <a:gd name="connsiteX11-4865" fmla="*/ 3533231 w 7198178"/>
                <a:gd name="connsiteY11-4866" fmla="*/ 520479 h 4622231"/>
                <a:gd name="connsiteX12-4867" fmla="*/ 3935186 w 7198178"/>
                <a:gd name="connsiteY12-4868" fmla="*/ 216560 h 4622231"/>
                <a:gd name="connsiteX13-4869" fmla="*/ 4665436 w 7198178"/>
                <a:gd name="connsiteY13-4870" fmla="*/ 160576 h 4622231"/>
                <a:gd name="connsiteX14-4871" fmla="*/ 6011636 w 7198178"/>
                <a:gd name="connsiteY14-4872" fmla="*/ 290540 h 4622231"/>
                <a:gd name="connsiteX15-4873" fmla="*/ 7198178 w 7198178"/>
                <a:gd name="connsiteY15-4874" fmla="*/ 0 h 4622231"/>
                <a:gd name="connsiteX0-4875" fmla="*/ 0 w 7198178"/>
                <a:gd name="connsiteY0-4876" fmla="*/ 4622231 h 4622231"/>
                <a:gd name="connsiteX1-4877" fmla="*/ 1978343 w 7198178"/>
                <a:gd name="connsiteY1-4878" fmla="*/ 3938825 h 4622231"/>
                <a:gd name="connsiteX2-4879" fmla="*/ 1817786 w 7198178"/>
                <a:gd name="connsiteY2-4880" fmla="*/ 2872572 h 4622231"/>
                <a:gd name="connsiteX3-4881" fmla="*/ 1716361 w 7198178"/>
                <a:gd name="connsiteY3-4882" fmla="*/ 1839886 h 4622231"/>
                <a:gd name="connsiteX4-4883" fmla="*/ 2873150 w 7198178"/>
                <a:gd name="connsiteY4-4884" fmla="*/ 2220019 h 4622231"/>
                <a:gd name="connsiteX5-4885" fmla="*/ 4566695 w 7198178"/>
                <a:gd name="connsiteY5-4886" fmla="*/ 2860848 h 4622231"/>
                <a:gd name="connsiteX6-4887" fmla="*/ 5671594 w 7198178"/>
                <a:gd name="connsiteY6-4888" fmla="*/ 3132776 h 4622231"/>
                <a:gd name="connsiteX7-4889" fmla="*/ 6397765 w 7198178"/>
                <a:gd name="connsiteY7-4890" fmla="*/ 2873923 h 4622231"/>
                <a:gd name="connsiteX8-4891" fmla="*/ 6185529 w 7198178"/>
                <a:gd name="connsiteY8-4892" fmla="*/ 2179519 h 4622231"/>
                <a:gd name="connsiteX9-4893" fmla="*/ 4817836 w 7198178"/>
                <a:gd name="connsiteY9-4894" fmla="*/ 1586858 h 4622231"/>
                <a:gd name="connsiteX10-4895" fmla="*/ 3737066 w 7198178"/>
                <a:gd name="connsiteY10-4896" fmla="*/ 1024343 h 4622231"/>
                <a:gd name="connsiteX11-4897" fmla="*/ 3533231 w 7198178"/>
                <a:gd name="connsiteY11-4898" fmla="*/ 520479 h 4622231"/>
                <a:gd name="connsiteX12-4899" fmla="*/ 3935186 w 7198178"/>
                <a:gd name="connsiteY12-4900" fmla="*/ 216560 h 4622231"/>
                <a:gd name="connsiteX13-4901" fmla="*/ 4665436 w 7198178"/>
                <a:gd name="connsiteY13-4902" fmla="*/ 160576 h 4622231"/>
                <a:gd name="connsiteX14-4903" fmla="*/ 6011636 w 7198178"/>
                <a:gd name="connsiteY14-4904" fmla="*/ 290540 h 4622231"/>
                <a:gd name="connsiteX15-4905" fmla="*/ 7198178 w 7198178"/>
                <a:gd name="connsiteY15-4906" fmla="*/ 0 h 4622231"/>
                <a:gd name="connsiteX0-4907" fmla="*/ 0 w 7198178"/>
                <a:gd name="connsiteY0-4908" fmla="*/ 4622231 h 4622231"/>
                <a:gd name="connsiteX1-4909" fmla="*/ 1978343 w 7198178"/>
                <a:gd name="connsiteY1-4910" fmla="*/ 3938825 h 4622231"/>
                <a:gd name="connsiteX2-4911" fmla="*/ 1817786 w 7198178"/>
                <a:gd name="connsiteY2-4912" fmla="*/ 2872572 h 4622231"/>
                <a:gd name="connsiteX3-4913" fmla="*/ 1716361 w 7198178"/>
                <a:gd name="connsiteY3-4914" fmla="*/ 1839886 h 4622231"/>
                <a:gd name="connsiteX4-4915" fmla="*/ 4566695 w 7198178"/>
                <a:gd name="connsiteY4-4916" fmla="*/ 2860848 h 4622231"/>
                <a:gd name="connsiteX5-4917" fmla="*/ 5671594 w 7198178"/>
                <a:gd name="connsiteY5-4918" fmla="*/ 3132776 h 4622231"/>
                <a:gd name="connsiteX6-4919" fmla="*/ 6397765 w 7198178"/>
                <a:gd name="connsiteY6-4920" fmla="*/ 2873923 h 4622231"/>
                <a:gd name="connsiteX7-4921" fmla="*/ 6185529 w 7198178"/>
                <a:gd name="connsiteY7-4922" fmla="*/ 2179519 h 4622231"/>
                <a:gd name="connsiteX8-4923" fmla="*/ 4817836 w 7198178"/>
                <a:gd name="connsiteY8-4924" fmla="*/ 1586858 h 4622231"/>
                <a:gd name="connsiteX9-4925" fmla="*/ 3737066 w 7198178"/>
                <a:gd name="connsiteY9-4926" fmla="*/ 1024343 h 4622231"/>
                <a:gd name="connsiteX10-4927" fmla="*/ 3533231 w 7198178"/>
                <a:gd name="connsiteY10-4928" fmla="*/ 520479 h 4622231"/>
                <a:gd name="connsiteX11-4929" fmla="*/ 3935186 w 7198178"/>
                <a:gd name="connsiteY11-4930" fmla="*/ 216560 h 4622231"/>
                <a:gd name="connsiteX12-4931" fmla="*/ 4665436 w 7198178"/>
                <a:gd name="connsiteY12-4932" fmla="*/ 160576 h 4622231"/>
                <a:gd name="connsiteX13-4933" fmla="*/ 6011636 w 7198178"/>
                <a:gd name="connsiteY13-4934" fmla="*/ 290540 h 4622231"/>
                <a:gd name="connsiteX14-4935" fmla="*/ 7198178 w 7198178"/>
                <a:gd name="connsiteY14-4936" fmla="*/ 0 h 4622231"/>
                <a:gd name="connsiteX0-4937" fmla="*/ 0 w 7198178"/>
                <a:gd name="connsiteY0-4938" fmla="*/ 4622231 h 4622231"/>
                <a:gd name="connsiteX1-4939" fmla="*/ 1978343 w 7198178"/>
                <a:gd name="connsiteY1-4940" fmla="*/ 3938825 h 4622231"/>
                <a:gd name="connsiteX2-4941" fmla="*/ 1817786 w 7198178"/>
                <a:gd name="connsiteY2-4942" fmla="*/ 2872572 h 4622231"/>
                <a:gd name="connsiteX3-4943" fmla="*/ 1716361 w 7198178"/>
                <a:gd name="connsiteY3-4944" fmla="*/ 1839886 h 4622231"/>
                <a:gd name="connsiteX4-4945" fmla="*/ 4566695 w 7198178"/>
                <a:gd name="connsiteY4-4946" fmla="*/ 2860848 h 4622231"/>
                <a:gd name="connsiteX5-4947" fmla="*/ 5671594 w 7198178"/>
                <a:gd name="connsiteY5-4948" fmla="*/ 3132776 h 4622231"/>
                <a:gd name="connsiteX6-4949" fmla="*/ 6397765 w 7198178"/>
                <a:gd name="connsiteY6-4950" fmla="*/ 2873923 h 4622231"/>
                <a:gd name="connsiteX7-4951" fmla="*/ 6185529 w 7198178"/>
                <a:gd name="connsiteY7-4952" fmla="*/ 2179519 h 4622231"/>
                <a:gd name="connsiteX8-4953" fmla="*/ 4817836 w 7198178"/>
                <a:gd name="connsiteY8-4954" fmla="*/ 1586858 h 4622231"/>
                <a:gd name="connsiteX9-4955" fmla="*/ 3737066 w 7198178"/>
                <a:gd name="connsiteY9-4956" fmla="*/ 1024343 h 4622231"/>
                <a:gd name="connsiteX10-4957" fmla="*/ 3533231 w 7198178"/>
                <a:gd name="connsiteY10-4958" fmla="*/ 520479 h 4622231"/>
                <a:gd name="connsiteX11-4959" fmla="*/ 3935186 w 7198178"/>
                <a:gd name="connsiteY11-4960" fmla="*/ 216560 h 4622231"/>
                <a:gd name="connsiteX12-4961" fmla="*/ 4665436 w 7198178"/>
                <a:gd name="connsiteY12-4962" fmla="*/ 160576 h 4622231"/>
                <a:gd name="connsiteX13-4963" fmla="*/ 6011636 w 7198178"/>
                <a:gd name="connsiteY13-4964" fmla="*/ 290540 h 4622231"/>
                <a:gd name="connsiteX14-4965" fmla="*/ 7198178 w 7198178"/>
                <a:gd name="connsiteY14-4966" fmla="*/ 0 h 4622231"/>
                <a:gd name="connsiteX0-4967" fmla="*/ 0 w 7198178"/>
                <a:gd name="connsiteY0-4968" fmla="*/ 4622231 h 4622231"/>
                <a:gd name="connsiteX1-4969" fmla="*/ 1978343 w 7198178"/>
                <a:gd name="connsiteY1-4970" fmla="*/ 3938825 h 4622231"/>
                <a:gd name="connsiteX2-4971" fmla="*/ 1817786 w 7198178"/>
                <a:gd name="connsiteY2-4972" fmla="*/ 2872572 h 4622231"/>
                <a:gd name="connsiteX3-4973" fmla="*/ 1716361 w 7198178"/>
                <a:gd name="connsiteY3-4974" fmla="*/ 1839886 h 4622231"/>
                <a:gd name="connsiteX4-4975" fmla="*/ 4566695 w 7198178"/>
                <a:gd name="connsiteY4-4976" fmla="*/ 2860848 h 4622231"/>
                <a:gd name="connsiteX5-4977" fmla="*/ 5671594 w 7198178"/>
                <a:gd name="connsiteY5-4978" fmla="*/ 3132776 h 4622231"/>
                <a:gd name="connsiteX6-4979" fmla="*/ 6397765 w 7198178"/>
                <a:gd name="connsiteY6-4980" fmla="*/ 2873923 h 4622231"/>
                <a:gd name="connsiteX7-4981" fmla="*/ 6185529 w 7198178"/>
                <a:gd name="connsiteY7-4982" fmla="*/ 2179519 h 4622231"/>
                <a:gd name="connsiteX8-4983" fmla="*/ 4817836 w 7198178"/>
                <a:gd name="connsiteY8-4984" fmla="*/ 1586858 h 4622231"/>
                <a:gd name="connsiteX9-4985" fmla="*/ 3737066 w 7198178"/>
                <a:gd name="connsiteY9-4986" fmla="*/ 1024343 h 4622231"/>
                <a:gd name="connsiteX10-4987" fmla="*/ 3533231 w 7198178"/>
                <a:gd name="connsiteY10-4988" fmla="*/ 520479 h 4622231"/>
                <a:gd name="connsiteX11-4989" fmla="*/ 3935186 w 7198178"/>
                <a:gd name="connsiteY11-4990" fmla="*/ 216560 h 4622231"/>
                <a:gd name="connsiteX12-4991" fmla="*/ 4665436 w 7198178"/>
                <a:gd name="connsiteY12-4992" fmla="*/ 160576 h 4622231"/>
                <a:gd name="connsiteX13-4993" fmla="*/ 6011636 w 7198178"/>
                <a:gd name="connsiteY13-4994" fmla="*/ 290540 h 4622231"/>
                <a:gd name="connsiteX14-4995" fmla="*/ 7198178 w 7198178"/>
                <a:gd name="connsiteY14-4996" fmla="*/ 0 h 4622231"/>
                <a:gd name="connsiteX0-4997" fmla="*/ 0 w 7293496"/>
                <a:gd name="connsiteY0-4998" fmla="*/ 4622231 h 4622231"/>
                <a:gd name="connsiteX1-4999" fmla="*/ 2073661 w 7293496"/>
                <a:gd name="connsiteY1-5000" fmla="*/ 3938825 h 4622231"/>
                <a:gd name="connsiteX2-5001" fmla="*/ 1913104 w 7293496"/>
                <a:gd name="connsiteY2-5002" fmla="*/ 2872572 h 4622231"/>
                <a:gd name="connsiteX3-5003" fmla="*/ 1811679 w 7293496"/>
                <a:gd name="connsiteY3-5004" fmla="*/ 1839886 h 4622231"/>
                <a:gd name="connsiteX4-5005" fmla="*/ 4662013 w 7293496"/>
                <a:gd name="connsiteY4-5006" fmla="*/ 2860848 h 4622231"/>
                <a:gd name="connsiteX5-5007" fmla="*/ 5766912 w 7293496"/>
                <a:gd name="connsiteY5-5008" fmla="*/ 3132776 h 4622231"/>
                <a:gd name="connsiteX6-5009" fmla="*/ 6493083 w 7293496"/>
                <a:gd name="connsiteY6-5010" fmla="*/ 2873923 h 4622231"/>
                <a:gd name="connsiteX7-5011" fmla="*/ 6280847 w 7293496"/>
                <a:gd name="connsiteY7-5012" fmla="*/ 2179519 h 4622231"/>
                <a:gd name="connsiteX8-5013" fmla="*/ 4913154 w 7293496"/>
                <a:gd name="connsiteY8-5014" fmla="*/ 1586858 h 4622231"/>
                <a:gd name="connsiteX9-5015" fmla="*/ 3832384 w 7293496"/>
                <a:gd name="connsiteY9-5016" fmla="*/ 1024343 h 4622231"/>
                <a:gd name="connsiteX10-5017" fmla="*/ 3628549 w 7293496"/>
                <a:gd name="connsiteY10-5018" fmla="*/ 520479 h 4622231"/>
                <a:gd name="connsiteX11-5019" fmla="*/ 4030504 w 7293496"/>
                <a:gd name="connsiteY11-5020" fmla="*/ 216560 h 4622231"/>
                <a:gd name="connsiteX12-5021" fmla="*/ 4760754 w 7293496"/>
                <a:gd name="connsiteY12-5022" fmla="*/ 160576 h 4622231"/>
                <a:gd name="connsiteX13-5023" fmla="*/ 6106954 w 7293496"/>
                <a:gd name="connsiteY13-5024" fmla="*/ 290540 h 4622231"/>
                <a:gd name="connsiteX14-5025" fmla="*/ 7293496 w 7293496"/>
                <a:gd name="connsiteY14-5026" fmla="*/ 0 h 4622231"/>
                <a:gd name="connsiteX0-5027" fmla="*/ 0 w 7293496"/>
                <a:gd name="connsiteY0-5028" fmla="*/ 4622231 h 4622231"/>
                <a:gd name="connsiteX1-5029" fmla="*/ 2020706 w 7293496"/>
                <a:gd name="connsiteY1-5030" fmla="*/ 3938825 h 4622231"/>
                <a:gd name="connsiteX2-5031" fmla="*/ 1913104 w 7293496"/>
                <a:gd name="connsiteY2-5032" fmla="*/ 2872572 h 4622231"/>
                <a:gd name="connsiteX3-5033" fmla="*/ 1811679 w 7293496"/>
                <a:gd name="connsiteY3-5034" fmla="*/ 1839886 h 4622231"/>
                <a:gd name="connsiteX4-5035" fmla="*/ 4662013 w 7293496"/>
                <a:gd name="connsiteY4-5036" fmla="*/ 2860848 h 4622231"/>
                <a:gd name="connsiteX5-5037" fmla="*/ 5766912 w 7293496"/>
                <a:gd name="connsiteY5-5038" fmla="*/ 3132776 h 4622231"/>
                <a:gd name="connsiteX6-5039" fmla="*/ 6493083 w 7293496"/>
                <a:gd name="connsiteY6-5040" fmla="*/ 2873923 h 4622231"/>
                <a:gd name="connsiteX7-5041" fmla="*/ 6280847 w 7293496"/>
                <a:gd name="connsiteY7-5042" fmla="*/ 2179519 h 4622231"/>
                <a:gd name="connsiteX8-5043" fmla="*/ 4913154 w 7293496"/>
                <a:gd name="connsiteY8-5044" fmla="*/ 1586858 h 4622231"/>
                <a:gd name="connsiteX9-5045" fmla="*/ 3832384 w 7293496"/>
                <a:gd name="connsiteY9-5046" fmla="*/ 1024343 h 4622231"/>
                <a:gd name="connsiteX10-5047" fmla="*/ 3628549 w 7293496"/>
                <a:gd name="connsiteY10-5048" fmla="*/ 520479 h 4622231"/>
                <a:gd name="connsiteX11-5049" fmla="*/ 4030504 w 7293496"/>
                <a:gd name="connsiteY11-5050" fmla="*/ 216560 h 4622231"/>
                <a:gd name="connsiteX12-5051" fmla="*/ 4760754 w 7293496"/>
                <a:gd name="connsiteY12-5052" fmla="*/ 160576 h 4622231"/>
                <a:gd name="connsiteX13-5053" fmla="*/ 6106954 w 7293496"/>
                <a:gd name="connsiteY13-5054" fmla="*/ 290540 h 4622231"/>
                <a:gd name="connsiteX14-5055" fmla="*/ 7293496 w 7293496"/>
                <a:gd name="connsiteY14-5056" fmla="*/ 0 h 4622231"/>
                <a:gd name="connsiteX0-5057" fmla="*/ 0 w 7293496"/>
                <a:gd name="connsiteY0-5058" fmla="*/ 4622231 h 4622231"/>
                <a:gd name="connsiteX1-5059" fmla="*/ 2020706 w 7293496"/>
                <a:gd name="connsiteY1-5060" fmla="*/ 3938825 h 4622231"/>
                <a:gd name="connsiteX2-5061" fmla="*/ 1811679 w 7293496"/>
                <a:gd name="connsiteY2-5062" fmla="*/ 1839886 h 4622231"/>
                <a:gd name="connsiteX3-5063" fmla="*/ 4662013 w 7293496"/>
                <a:gd name="connsiteY3-5064" fmla="*/ 2860848 h 4622231"/>
                <a:gd name="connsiteX4-5065" fmla="*/ 5766912 w 7293496"/>
                <a:gd name="connsiteY4-5066" fmla="*/ 3132776 h 4622231"/>
                <a:gd name="connsiteX5-5067" fmla="*/ 6493083 w 7293496"/>
                <a:gd name="connsiteY5-5068" fmla="*/ 2873923 h 4622231"/>
                <a:gd name="connsiteX6-5069" fmla="*/ 6280847 w 7293496"/>
                <a:gd name="connsiteY6-5070" fmla="*/ 2179519 h 4622231"/>
                <a:gd name="connsiteX7-5071" fmla="*/ 4913154 w 7293496"/>
                <a:gd name="connsiteY7-5072" fmla="*/ 1586858 h 4622231"/>
                <a:gd name="connsiteX8-5073" fmla="*/ 3832384 w 7293496"/>
                <a:gd name="connsiteY8-5074" fmla="*/ 1024343 h 4622231"/>
                <a:gd name="connsiteX9-5075" fmla="*/ 3628549 w 7293496"/>
                <a:gd name="connsiteY9-5076" fmla="*/ 520479 h 4622231"/>
                <a:gd name="connsiteX10-5077" fmla="*/ 4030504 w 7293496"/>
                <a:gd name="connsiteY10-5078" fmla="*/ 216560 h 4622231"/>
                <a:gd name="connsiteX11-5079" fmla="*/ 4760754 w 7293496"/>
                <a:gd name="connsiteY11-5080" fmla="*/ 160576 h 4622231"/>
                <a:gd name="connsiteX12-5081" fmla="*/ 6106954 w 7293496"/>
                <a:gd name="connsiteY12-5082" fmla="*/ 290540 h 4622231"/>
                <a:gd name="connsiteX13-5083" fmla="*/ 7293496 w 7293496"/>
                <a:gd name="connsiteY13-5084" fmla="*/ 0 h 4622231"/>
                <a:gd name="connsiteX0-5085" fmla="*/ 0 w 7293496"/>
                <a:gd name="connsiteY0-5086" fmla="*/ 4622231 h 4622231"/>
                <a:gd name="connsiteX1-5087" fmla="*/ 2020706 w 7293496"/>
                <a:gd name="connsiteY1-5088" fmla="*/ 3938825 h 4622231"/>
                <a:gd name="connsiteX2-5089" fmla="*/ 1811679 w 7293496"/>
                <a:gd name="connsiteY2-5090" fmla="*/ 1839886 h 4622231"/>
                <a:gd name="connsiteX3-5091" fmla="*/ 4662013 w 7293496"/>
                <a:gd name="connsiteY3-5092" fmla="*/ 2860848 h 4622231"/>
                <a:gd name="connsiteX4-5093" fmla="*/ 5766912 w 7293496"/>
                <a:gd name="connsiteY4-5094" fmla="*/ 3132776 h 4622231"/>
                <a:gd name="connsiteX5-5095" fmla="*/ 6493083 w 7293496"/>
                <a:gd name="connsiteY5-5096" fmla="*/ 2873923 h 4622231"/>
                <a:gd name="connsiteX6-5097" fmla="*/ 6280847 w 7293496"/>
                <a:gd name="connsiteY6-5098" fmla="*/ 2179519 h 4622231"/>
                <a:gd name="connsiteX7-5099" fmla="*/ 4913154 w 7293496"/>
                <a:gd name="connsiteY7-5100" fmla="*/ 1586858 h 4622231"/>
                <a:gd name="connsiteX8-5101" fmla="*/ 3832384 w 7293496"/>
                <a:gd name="connsiteY8-5102" fmla="*/ 1024343 h 4622231"/>
                <a:gd name="connsiteX9-5103" fmla="*/ 3628549 w 7293496"/>
                <a:gd name="connsiteY9-5104" fmla="*/ 520479 h 4622231"/>
                <a:gd name="connsiteX10-5105" fmla="*/ 4030504 w 7293496"/>
                <a:gd name="connsiteY10-5106" fmla="*/ 216560 h 4622231"/>
                <a:gd name="connsiteX11-5107" fmla="*/ 4760754 w 7293496"/>
                <a:gd name="connsiteY11-5108" fmla="*/ 160576 h 4622231"/>
                <a:gd name="connsiteX12-5109" fmla="*/ 6106954 w 7293496"/>
                <a:gd name="connsiteY12-5110" fmla="*/ 290540 h 4622231"/>
                <a:gd name="connsiteX13-5111" fmla="*/ 7293496 w 7293496"/>
                <a:gd name="connsiteY13-5112" fmla="*/ 0 h 4622231"/>
                <a:gd name="connsiteX0-5113" fmla="*/ 0 w 7293496"/>
                <a:gd name="connsiteY0-5114" fmla="*/ 4622231 h 4622231"/>
                <a:gd name="connsiteX1-5115" fmla="*/ 2020706 w 7293496"/>
                <a:gd name="connsiteY1-5116" fmla="*/ 3938825 h 4622231"/>
                <a:gd name="connsiteX2-5117" fmla="*/ 1811679 w 7293496"/>
                <a:gd name="connsiteY2-5118" fmla="*/ 1839886 h 4622231"/>
                <a:gd name="connsiteX3-5119" fmla="*/ 4662013 w 7293496"/>
                <a:gd name="connsiteY3-5120" fmla="*/ 2860848 h 4622231"/>
                <a:gd name="connsiteX4-5121" fmla="*/ 5766912 w 7293496"/>
                <a:gd name="connsiteY4-5122" fmla="*/ 3132776 h 4622231"/>
                <a:gd name="connsiteX5-5123" fmla="*/ 6493083 w 7293496"/>
                <a:gd name="connsiteY5-5124" fmla="*/ 2873923 h 4622231"/>
                <a:gd name="connsiteX6-5125" fmla="*/ 6280847 w 7293496"/>
                <a:gd name="connsiteY6-5126" fmla="*/ 2179519 h 4622231"/>
                <a:gd name="connsiteX7-5127" fmla="*/ 4913154 w 7293496"/>
                <a:gd name="connsiteY7-5128" fmla="*/ 1586858 h 4622231"/>
                <a:gd name="connsiteX8-5129" fmla="*/ 3832384 w 7293496"/>
                <a:gd name="connsiteY8-5130" fmla="*/ 1024343 h 4622231"/>
                <a:gd name="connsiteX9-5131" fmla="*/ 3628549 w 7293496"/>
                <a:gd name="connsiteY9-5132" fmla="*/ 520479 h 4622231"/>
                <a:gd name="connsiteX10-5133" fmla="*/ 4030504 w 7293496"/>
                <a:gd name="connsiteY10-5134" fmla="*/ 216560 h 4622231"/>
                <a:gd name="connsiteX11-5135" fmla="*/ 4760754 w 7293496"/>
                <a:gd name="connsiteY11-5136" fmla="*/ 160576 h 4622231"/>
                <a:gd name="connsiteX12-5137" fmla="*/ 6106954 w 7293496"/>
                <a:gd name="connsiteY12-5138" fmla="*/ 290540 h 4622231"/>
                <a:gd name="connsiteX13-5139" fmla="*/ 7293496 w 7293496"/>
                <a:gd name="connsiteY13-5140" fmla="*/ 0 h 4622231"/>
                <a:gd name="connsiteX0-5141" fmla="*/ 0 w 7293496"/>
                <a:gd name="connsiteY0-5142" fmla="*/ 4622231 h 4622231"/>
                <a:gd name="connsiteX1-5143" fmla="*/ 2020706 w 7293496"/>
                <a:gd name="connsiteY1-5144" fmla="*/ 3938825 h 4622231"/>
                <a:gd name="connsiteX2-5145" fmla="*/ 1811679 w 7293496"/>
                <a:gd name="connsiteY2-5146" fmla="*/ 1839886 h 4622231"/>
                <a:gd name="connsiteX3-5147" fmla="*/ 4662013 w 7293496"/>
                <a:gd name="connsiteY3-5148" fmla="*/ 2860848 h 4622231"/>
                <a:gd name="connsiteX4-5149" fmla="*/ 5766912 w 7293496"/>
                <a:gd name="connsiteY4-5150" fmla="*/ 3132776 h 4622231"/>
                <a:gd name="connsiteX5-5151" fmla="*/ 6493083 w 7293496"/>
                <a:gd name="connsiteY5-5152" fmla="*/ 2873923 h 4622231"/>
                <a:gd name="connsiteX6-5153" fmla="*/ 6280847 w 7293496"/>
                <a:gd name="connsiteY6-5154" fmla="*/ 2179519 h 4622231"/>
                <a:gd name="connsiteX7-5155" fmla="*/ 4913154 w 7293496"/>
                <a:gd name="connsiteY7-5156" fmla="*/ 1586858 h 4622231"/>
                <a:gd name="connsiteX8-5157" fmla="*/ 3832384 w 7293496"/>
                <a:gd name="connsiteY8-5158" fmla="*/ 1024343 h 4622231"/>
                <a:gd name="connsiteX9-5159" fmla="*/ 3628549 w 7293496"/>
                <a:gd name="connsiteY9-5160" fmla="*/ 520479 h 4622231"/>
                <a:gd name="connsiteX10-5161" fmla="*/ 4760754 w 7293496"/>
                <a:gd name="connsiteY10-5162" fmla="*/ 160576 h 4622231"/>
                <a:gd name="connsiteX11-5163" fmla="*/ 6106954 w 7293496"/>
                <a:gd name="connsiteY11-5164" fmla="*/ 290540 h 4622231"/>
                <a:gd name="connsiteX12-5165" fmla="*/ 7293496 w 7293496"/>
                <a:gd name="connsiteY12-5166" fmla="*/ 0 h 4622231"/>
                <a:gd name="connsiteX0-5167" fmla="*/ 0 w 7293496"/>
                <a:gd name="connsiteY0-5168" fmla="*/ 4622231 h 4622231"/>
                <a:gd name="connsiteX1-5169" fmla="*/ 2020706 w 7293496"/>
                <a:gd name="connsiteY1-5170" fmla="*/ 3938825 h 4622231"/>
                <a:gd name="connsiteX2-5171" fmla="*/ 1811679 w 7293496"/>
                <a:gd name="connsiteY2-5172" fmla="*/ 1839886 h 4622231"/>
                <a:gd name="connsiteX3-5173" fmla="*/ 4662013 w 7293496"/>
                <a:gd name="connsiteY3-5174" fmla="*/ 2860848 h 4622231"/>
                <a:gd name="connsiteX4-5175" fmla="*/ 5766912 w 7293496"/>
                <a:gd name="connsiteY4-5176" fmla="*/ 3132776 h 4622231"/>
                <a:gd name="connsiteX5-5177" fmla="*/ 6493083 w 7293496"/>
                <a:gd name="connsiteY5-5178" fmla="*/ 2873923 h 4622231"/>
                <a:gd name="connsiteX6-5179" fmla="*/ 6280847 w 7293496"/>
                <a:gd name="connsiteY6-5180" fmla="*/ 2179519 h 4622231"/>
                <a:gd name="connsiteX7-5181" fmla="*/ 4913154 w 7293496"/>
                <a:gd name="connsiteY7-5182" fmla="*/ 1586858 h 4622231"/>
                <a:gd name="connsiteX8-5183" fmla="*/ 3832384 w 7293496"/>
                <a:gd name="connsiteY8-5184" fmla="*/ 1024343 h 4622231"/>
                <a:gd name="connsiteX9-5185" fmla="*/ 3628549 w 7293496"/>
                <a:gd name="connsiteY9-5186" fmla="*/ 520479 h 4622231"/>
                <a:gd name="connsiteX10-5187" fmla="*/ 4760754 w 7293496"/>
                <a:gd name="connsiteY10-5188" fmla="*/ 160576 h 4622231"/>
                <a:gd name="connsiteX11-5189" fmla="*/ 6106954 w 7293496"/>
                <a:gd name="connsiteY11-5190" fmla="*/ 290540 h 4622231"/>
                <a:gd name="connsiteX12-5191" fmla="*/ 7293496 w 7293496"/>
                <a:gd name="connsiteY12-5192" fmla="*/ 0 h 4622231"/>
                <a:gd name="connsiteX0-5193" fmla="*/ 0 w 7293496"/>
                <a:gd name="connsiteY0-5194" fmla="*/ 4622231 h 4622231"/>
                <a:gd name="connsiteX1-5195" fmla="*/ 2020706 w 7293496"/>
                <a:gd name="connsiteY1-5196" fmla="*/ 3938825 h 4622231"/>
                <a:gd name="connsiteX2-5197" fmla="*/ 1811679 w 7293496"/>
                <a:gd name="connsiteY2-5198" fmla="*/ 1839886 h 4622231"/>
                <a:gd name="connsiteX3-5199" fmla="*/ 4662013 w 7293496"/>
                <a:gd name="connsiteY3-5200" fmla="*/ 2860848 h 4622231"/>
                <a:gd name="connsiteX4-5201" fmla="*/ 5766912 w 7293496"/>
                <a:gd name="connsiteY4-5202" fmla="*/ 3132776 h 4622231"/>
                <a:gd name="connsiteX5-5203" fmla="*/ 6493083 w 7293496"/>
                <a:gd name="connsiteY5-5204" fmla="*/ 2873923 h 4622231"/>
                <a:gd name="connsiteX6-5205" fmla="*/ 6280847 w 7293496"/>
                <a:gd name="connsiteY6-5206" fmla="*/ 2179519 h 4622231"/>
                <a:gd name="connsiteX7-5207" fmla="*/ 4913154 w 7293496"/>
                <a:gd name="connsiteY7-5208" fmla="*/ 1586858 h 4622231"/>
                <a:gd name="connsiteX8-5209" fmla="*/ 3832384 w 7293496"/>
                <a:gd name="connsiteY8-5210" fmla="*/ 1024343 h 4622231"/>
                <a:gd name="connsiteX9-5211" fmla="*/ 3538527 w 7293496"/>
                <a:gd name="connsiteY9-5212" fmla="*/ 508793 h 4622231"/>
                <a:gd name="connsiteX10-5213" fmla="*/ 4760754 w 7293496"/>
                <a:gd name="connsiteY10-5214" fmla="*/ 160576 h 4622231"/>
                <a:gd name="connsiteX11-5215" fmla="*/ 6106954 w 7293496"/>
                <a:gd name="connsiteY11-5216" fmla="*/ 290540 h 4622231"/>
                <a:gd name="connsiteX12-5217" fmla="*/ 7293496 w 7293496"/>
                <a:gd name="connsiteY12-5218" fmla="*/ 0 h 4622231"/>
                <a:gd name="connsiteX0-5219" fmla="*/ 0 w 7293496"/>
                <a:gd name="connsiteY0-5220" fmla="*/ 4622231 h 4622231"/>
                <a:gd name="connsiteX1-5221" fmla="*/ 2020706 w 7293496"/>
                <a:gd name="connsiteY1-5222" fmla="*/ 3938825 h 4622231"/>
                <a:gd name="connsiteX2-5223" fmla="*/ 1811679 w 7293496"/>
                <a:gd name="connsiteY2-5224" fmla="*/ 1839886 h 4622231"/>
                <a:gd name="connsiteX3-5225" fmla="*/ 4662013 w 7293496"/>
                <a:gd name="connsiteY3-5226" fmla="*/ 2860848 h 4622231"/>
                <a:gd name="connsiteX4-5227" fmla="*/ 5766912 w 7293496"/>
                <a:gd name="connsiteY4-5228" fmla="*/ 3132776 h 4622231"/>
                <a:gd name="connsiteX5-5229" fmla="*/ 6493083 w 7293496"/>
                <a:gd name="connsiteY5-5230" fmla="*/ 2873923 h 4622231"/>
                <a:gd name="connsiteX6-5231" fmla="*/ 6280847 w 7293496"/>
                <a:gd name="connsiteY6-5232" fmla="*/ 2179519 h 4622231"/>
                <a:gd name="connsiteX7-5233" fmla="*/ 4913154 w 7293496"/>
                <a:gd name="connsiteY7-5234" fmla="*/ 1586858 h 4622231"/>
                <a:gd name="connsiteX8-5235" fmla="*/ 3538527 w 7293496"/>
                <a:gd name="connsiteY8-5236" fmla="*/ 508793 h 4622231"/>
                <a:gd name="connsiteX9-5237" fmla="*/ 4760754 w 7293496"/>
                <a:gd name="connsiteY9-5238" fmla="*/ 160576 h 4622231"/>
                <a:gd name="connsiteX10-5239" fmla="*/ 6106954 w 7293496"/>
                <a:gd name="connsiteY10-5240" fmla="*/ 290540 h 4622231"/>
                <a:gd name="connsiteX11-5241" fmla="*/ 7293496 w 7293496"/>
                <a:gd name="connsiteY11-5242" fmla="*/ 0 h 4622231"/>
                <a:gd name="connsiteX0-5243" fmla="*/ 0 w 7293496"/>
                <a:gd name="connsiteY0-5244" fmla="*/ 4622231 h 4622231"/>
                <a:gd name="connsiteX1-5245" fmla="*/ 2020706 w 7293496"/>
                <a:gd name="connsiteY1-5246" fmla="*/ 3938825 h 4622231"/>
                <a:gd name="connsiteX2-5247" fmla="*/ 1811679 w 7293496"/>
                <a:gd name="connsiteY2-5248" fmla="*/ 1839886 h 4622231"/>
                <a:gd name="connsiteX3-5249" fmla="*/ 4662013 w 7293496"/>
                <a:gd name="connsiteY3-5250" fmla="*/ 2860848 h 4622231"/>
                <a:gd name="connsiteX4-5251" fmla="*/ 5766912 w 7293496"/>
                <a:gd name="connsiteY4-5252" fmla="*/ 3132776 h 4622231"/>
                <a:gd name="connsiteX5-5253" fmla="*/ 6493083 w 7293496"/>
                <a:gd name="connsiteY5-5254" fmla="*/ 2873923 h 4622231"/>
                <a:gd name="connsiteX6-5255" fmla="*/ 6280847 w 7293496"/>
                <a:gd name="connsiteY6-5256" fmla="*/ 2179519 h 4622231"/>
                <a:gd name="connsiteX7-5257" fmla="*/ 4913154 w 7293496"/>
                <a:gd name="connsiteY7-5258" fmla="*/ 1586858 h 4622231"/>
                <a:gd name="connsiteX8-5259" fmla="*/ 3538527 w 7293496"/>
                <a:gd name="connsiteY8-5260" fmla="*/ 508793 h 4622231"/>
                <a:gd name="connsiteX9-5261" fmla="*/ 4760754 w 7293496"/>
                <a:gd name="connsiteY9-5262" fmla="*/ 160576 h 4622231"/>
                <a:gd name="connsiteX10-5263" fmla="*/ 6106954 w 7293496"/>
                <a:gd name="connsiteY10-5264" fmla="*/ 290540 h 4622231"/>
                <a:gd name="connsiteX11-5265" fmla="*/ 7293496 w 7293496"/>
                <a:gd name="connsiteY11-5266" fmla="*/ 0 h 4622231"/>
                <a:gd name="connsiteX0-5267" fmla="*/ 0 w 7293496"/>
                <a:gd name="connsiteY0-5268" fmla="*/ 4622231 h 4622231"/>
                <a:gd name="connsiteX1-5269" fmla="*/ 2020706 w 7293496"/>
                <a:gd name="connsiteY1-5270" fmla="*/ 3938825 h 4622231"/>
                <a:gd name="connsiteX2-5271" fmla="*/ 1811679 w 7293496"/>
                <a:gd name="connsiteY2-5272" fmla="*/ 1839886 h 4622231"/>
                <a:gd name="connsiteX3-5273" fmla="*/ 4662013 w 7293496"/>
                <a:gd name="connsiteY3-5274" fmla="*/ 2860848 h 4622231"/>
                <a:gd name="connsiteX4-5275" fmla="*/ 5766912 w 7293496"/>
                <a:gd name="connsiteY4-5276" fmla="*/ 3132776 h 4622231"/>
                <a:gd name="connsiteX5-5277" fmla="*/ 6493083 w 7293496"/>
                <a:gd name="connsiteY5-5278" fmla="*/ 2873923 h 4622231"/>
                <a:gd name="connsiteX6-5279" fmla="*/ 6280847 w 7293496"/>
                <a:gd name="connsiteY6-5280" fmla="*/ 2179519 h 4622231"/>
                <a:gd name="connsiteX7-5281" fmla="*/ 4913154 w 7293496"/>
                <a:gd name="connsiteY7-5282" fmla="*/ 1586858 h 4622231"/>
                <a:gd name="connsiteX8-5283" fmla="*/ 3538527 w 7293496"/>
                <a:gd name="connsiteY8-5284" fmla="*/ 508793 h 4622231"/>
                <a:gd name="connsiteX9-5285" fmla="*/ 4760754 w 7293496"/>
                <a:gd name="connsiteY9-5286" fmla="*/ 160576 h 4622231"/>
                <a:gd name="connsiteX10-5287" fmla="*/ 6106954 w 7293496"/>
                <a:gd name="connsiteY10-5288" fmla="*/ 290540 h 4622231"/>
                <a:gd name="connsiteX11-5289" fmla="*/ 7293496 w 7293496"/>
                <a:gd name="connsiteY11-5290" fmla="*/ 0 h 4622231"/>
                <a:gd name="connsiteX0-5291" fmla="*/ 0 w 7293496"/>
                <a:gd name="connsiteY0-5292" fmla="*/ 4622231 h 4622231"/>
                <a:gd name="connsiteX1-5293" fmla="*/ 2020706 w 7293496"/>
                <a:gd name="connsiteY1-5294" fmla="*/ 3938825 h 4622231"/>
                <a:gd name="connsiteX2-5295" fmla="*/ 1811679 w 7293496"/>
                <a:gd name="connsiteY2-5296" fmla="*/ 1839886 h 4622231"/>
                <a:gd name="connsiteX3-5297" fmla="*/ 4662013 w 7293496"/>
                <a:gd name="connsiteY3-5298" fmla="*/ 2860848 h 4622231"/>
                <a:gd name="connsiteX4-5299" fmla="*/ 5766912 w 7293496"/>
                <a:gd name="connsiteY4-5300" fmla="*/ 3132776 h 4622231"/>
                <a:gd name="connsiteX5-5301" fmla="*/ 6493083 w 7293496"/>
                <a:gd name="connsiteY5-5302" fmla="*/ 2873923 h 4622231"/>
                <a:gd name="connsiteX6-5303" fmla="*/ 6280847 w 7293496"/>
                <a:gd name="connsiteY6-5304" fmla="*/ 2179519 h 4622231"/>
                <a:gd name="connsiteX7-5305" fmla="*/ 4913154 w 7293496"/>
                <a:gd name="connsiteY7-5306" fmla="*/ 1586858 h 4622231"/>
                <a:gd name="connsiteX8-5307" fmla="*/ 3538527 w 7293496"/>
                <a:gd name="connsiteY8-5308" fmla="*/ 508793 h 4622231"/>
                <a:gd name="connsiteX9-5309" fmla="*/ 4760754 w 7293496"/>
                <a:gd name="connsiteY9-5310" fmla="*/ 160576 h 4622231"/>
                <a:gd name="connsiteX10-5311" fmla="*/ 6106954 w 7293496"/>
                <a:gd name="connsiteY10-5312" fmla="*/ 290540 h 4622231"/>
                <a:gd name="connsiteX11-5313" fmla="*/ 7293496 w 7293496"/>
                <a:gd name="connsiteY11-5314" fmla="*/ 0 h 4622231"/>
                <a:gd name="connsiteX0-5315" fmla="*/ 0 w 7293496"/>
                <a:gd name="connsiteY0-5316" fmla="*/ 4622231 h 4622231"/>
                <a:gd name="connsiteX1-5317" fmla="*/ 2020706 w 7293496"/>
                <a:gd name="connsiteY1-5318" fmla="*/ 3938825 h 4622231"/>
                <a:gd name="connsiteX2-5319" fmla="*/ 1811679 w 7293496"/>
                <a:gd name="connsiteY2-5320" fmla="*/ 1839886 h 4622231"/>
                <a:gd name="connsiteX3-5321" fmla="*/ 4662013 w 7293496"/>
                <a:gd name="connsiteY3-5322" fmla="*/ 2860848 h 4622231"/>
                <a:gd name="connsiteX4-5323" fmla="*/ 5766912 w 7293496"/>
                <a:gd name="connsiteY4-5324" fmla="*/ 3132776 h 4622231"/>
                <a:gd name="connsiteX5-5325" fmla="*/ 6493083 w 7293496"/>
                <a:gd name="connsiteY5-5326" fmla="*/ 2873923 h 4622231"/>
                <a:gd name="connsiteX6-5327" fmla="*/ 6280847 w 7293496"/>
                <a:gd name="connsiteY6-5328" fmla="*/ 2179519 h 4622231"/>
                <a:gd name="connsiteX7-5329" fmla="*/ 4913154 w 7293496"/>
                <a:gd name="connsiteY7-5330" fmla="*/ 1586858 h 4622231"/>
                <a:gd name="connsiteX8-5331" fmla="*/ 3538527 w 7293496"/>
                <a:gd name="connsiteY8-5332" fmla="*/ 508793 h 4622231"/>
                <a:gd name="connsiteX9-5333" fmla="*/ 4760754 w 7293496"/>
                <a:gd name="connsiteY9-5334" fmla="*/ 160576 h 4622231"/>
                <a:gd name="connsiteX10-5335" fmla="*/ 6106954 w 7293496"/>
                <a:gd name="connsiteY10-5336" fmla="*/ 290540 h 4622231"/>
                <a:gd name="connsiteX11-5337" fmla="*/ 7293496 w 7293496"/>
                <a:gd name="connsiteY11-5338" fmla="*/ 0 h 4622231"/>
                <a:gd name="connsiteX0-5339" fmla="*/ 0 w 7293496"/>
                <a:gd name="connsiteY0-5340" fmla="*/ 4622231 h 4622231"/>
                <a:gd name="connsiteX1-5341" fmla="*/ 2020706 w 7293496"/>
                <a:gd name="connsiteY1-5342" fmla="*/ 3938825 h 4622231"/>
                <a:gd name="connsiteX2-5343" fmla="*/ 1811679 w 7293496"/>
                <a:gd name="connsiteY2-5344" fmla="*/ 1839886 h 4622231"/>
                <a:gd name="connsiteX3-5345" fmla="*/ 4662013 w 7293496"/>
                <a:gd name="connsiteY3-5346" fmla="*/ 2860848 h 4622231"/>
                <a:gd name="connsiteX4-5347" fmla="*/ 5766912 w 7293496"/>
                <a:gd name="connsiteY4-5348" fmla="*/ 3132776 h 4622231"/>
                <a:gd name="connsiteX5-5349" fmla="*/ 6493083 w 7293496"/>
                <a:gd name="connsiteY5-5350" fmla="*/ 2873923 h 4622231"/>
                <a:gd name="connsiteX6-5351" fmla="*/ 6280847 w 7293496"/>
                <a:gd name="connsiteY6-5352" fmla="*/ 2179519 h 4622231"/>
                <a:gd name="connsiteX7-5353" fmla="*/ 4913154 w 7293496"/>
                <a:gd name="connsiteY7-5354" fmla="*/ 1586858 h 4622231"/>
                <a:gd name="connsiteX8-5355" fmla="*/ 3538527 w 7293496"/>
                <a:gd name="connsiteY8-5356" fmla="*/ 508793 h 4622231"/>
                <a:gd name="connsiteX9-5357" fmla="*/ 4760754 w 7293496"/>
                <a:gd name="connsiteY9-5358" fmla="*/ 160576 h 4622231"/>
                <a:gd name="connsiteX10-5359" fmla="*/ 6106954 w 7293496"/>
                <a:gd name="connsiteY10-5360" fmla="*/ 290540 h 4622231"/>
                <a:gd name="connsiteX11-5361" fmla="*/ 7293496 w 7293496"/>
                <a:gd name="connsiteY11-5362" fmla="*/ 0 h 4622231"/>
                <a:gd name="connsiteX0-5363" fmla="*/ 0 w 7293496"/>
                <a:gd name="connsiteY0-5364" fmla="*/ 4622231 h 4622231"/>
                <a:gd name="connsiteX1-5365" fmla="*/ 2020706 w 7293496"/>
                <a:gd name="connsiteY1-5366" fmla="*/ 3938825 h 4622231"/>
                <a:gd name="connsiteX2-5367" fmla="*/ 1811679 w 7293496"/>
                <a:gd name="connsiteY2-5368" fmla="*/ 1839886 h 4622231"/>
                <a:gd name="connsiteX3-5369" fmla="*/ 4662013 w 7293496"/>
                <a:gd name="connsiteY3-5370" fmla="*/ 2860848 h 4622231"/>
                <a:gd name="connsiteX4-5371" fmla="*/ 5766912 w 7293496"/>
                <a:gd name="connsiteY4-5372" fmla="*/ 3132776 h 4622231"/>
                <a:gd name="connsiteX5-5373" fmla="*/ 6493083 w 7293496"/>
                <a:gd name="connsiteY5-5374" fmla="*/ 2873923 h 4622231"/>
                <a:gd name="connsiteX6-5375" fmla="*/ 6280847 w 7293496"/>
                <a:gd name="connsiteY6-5376" fmla="*/ 2179519 h 4622231"/>
                <a:gd name="connsiteX7-5377" fmla="*/ 4913154 w 7293496"/>
                <a:gd name="connsiteY7-5378" fmla="*/ 1586858 h 4622231"/>
                <a:gd name="connsiteX8-5379" fmla="*/ 3538527 w 7293496"/>
                <a:gd name="connsiteY8-5380" fmla="*/ 508793 h 4622231"/>
                <a:gd name="connsiteX9-5381" fmla="*/ 4760754 w 7293496"/>
                <a:gd name="connsiteY9-5382" fmla="*/ 160576 h 4622231"/>
                <a:gd name="connsiteX10-5383" fmla="*/ 6106954 w 7293496"/>
                <a:gd name="connsiteY10-5384" fmla="*/ 290540 h 4622231"/>
                <a:gd name="connsiteX11-5385" fmla="*/ 7293496 w 7293496"/>
                <a:gd name="connsiteY11-5386" fmla="*/ 0 h 4622231"/>
                <a:gd name="connsiteX0-5387" fmla="*/ 0 w 7293496"/>
                <a:gd name="connsiteY0-5388" fmla="*/ 4622231 h 4622231"/>
                <a:gd name="connsiteX1-5389" fmla="*/ 2020706 w 7293496"/>
                <a:gd name="connsiteY1-5390" fmla="*/ 3938825 h 4622231"/>
                <a:gd name="connsiteX2-5391" fmla="*/ 1811679 w 7293496"/>
                <a:gd name="connsiteY2-5392" fmla="*/ 1839886 h 4622231"/>
                <a:gd name="connsiteX3-5393" fmla="*/ 4662013 w 7293496"/>
                <a:gd name="connsiteY3-5394" fmla="*/ 2860848 h 4622231"/>
                <a:gd name="connsiteX4-5395" fmla="*/ 5766912 w 7293496"/>
                <a:gd name="connsiteY4-5396" fmla="*/ 3132776 h 4622231"/>
                <a:gd name="connsiteX5-5397" fmla="*/ 6493083 w 7293496"/>
                <a:gd name="connsiteY5-5398" fmla="*/ 2873923 h 4622231"/>
                <a:gd name="connsiteX6-5399" fmla="*/ 6280847 w 7293496"/>
                <a:gd name="connsiteY6-5400" fmla="*/ 2179519 h 4622231"/>
                <a:gd name="connsiteX7-5401" fmla="*/ 4913154 w 7293496"/>
                <a:gd name="connsiteY7-5402" fmla="*/ 1586858 h 4622231"/>
                <a:gd name="connsiteX8-5403" fmla="*/ 3538527 w 7293496"/>
                <a:gd name="connsiteY8-5404" fmla="*/ 508793 h 4622231"/>
                <a:gd name="connsiteX9-5405" fmla="*/ 4760754 w 7293496"/>
                <a:gd name="connsiteY9-5406" fmla="*/ 160576 h 4622231"/>
                <a:gd name="connsiteX10-5407" fmla="*/ 6106954 w 7293496"/>
                <a:gd name="connsiteY10-5408" fmla="*/ 290540 h 4622231"/>
                <a:gd name="connsiteX11-5409" fmla="*/ 7293496 w 7293496"/>
                <a:gd name="connsiteY11-5410" fmla="*/ 0 h 4622231"/>
                <a:gd name="connsiteX0-5411" fmla="*/ 0 w 7293496"/>
                <a:gd name="connsiteY0-5412" fmla="*/ 4622231 h 4622231"/>
                <a:gd name="connsiteX1-5413" fmla="*/ 2020706 w 7293496"/>
                <a:gd name="connsiteY1-5414" fmla="*/ 3938825 h 4622231"/>
                <a:gd name="connsiteX2-5415" fmla="*/ 1811679 w 7293496"/>
                <a:gd name="connsiteY2-5416" fmla="*/ 1839886 h 4622231"/>
                <a:gd name="connsiteX3-5417" fmla="*/ 4662013 w 7293496"/>
                <a:gd name="connsiteY3-5418" fmla="*/ 2860848 h 4622231"/>
                <a:gd name="connsiteX4-5419" fmla="*/ 5766912 w 7293496"/>
                <a:gd name="connsiteY4-5420" fmla="*/ 3132776 h 4622231"/>
                <a:gd name="connsiteX5-5421" fmla="*/ 6493083 w 7293496"/>
                <a:gd name="connsiteY5-5422" fmla="*/ 2873923 h 4622231"/>
                <a:gd name="connsiteX6-5423" fmla="*/ 6280847 w 7293496"/>
                <a:gd name="connsiteY6-5424" fmla="*/ 2179519 h 4622231"/>
                <a:gd name="connsiteX7-5425" fmla="*/ 4913154 w 7293496"/>
                <a:gd name="connsiteY7-5426" fmla="*/ 1586858 h 4622231"/>
                <a:gd name="connsiteX8-5427" fmla="*/ 3538527 w 7293496"/>
                <a:gd name="connsiteY8-5428" fmla="*/ 508793 h 4622231"/>
                <a:gd name="connsiteX9-5429" fmla="*/ 4760754 w 7293496"/>
                <a:gd name="connsiteY9-5430" fmla="*/ 160576 h 4622231"/>
                <a:gd name="connsiteX10-5431" fmla="*/ 6106954 w 7293496"/>
                <a:gd name="connsiteY10-5432" fmla="*/ 290540 h 4622231"/>
                <a:gd name="connsiteX11-5433" fmla="*/ 7293496 w 7293496"/>
                <a:gd name="connsiteY11-5434" fmla="*/ 0 h 4622231"/>
                <a:gd name="connsiteX0-5435" fmla="*/ 0 w 7293496"/>
                <a:gd name="connsiteY0-5436" fmla="*/ 4622231 h 4622231"/>
                <a:gd name="connsiteX1-5437" fmla="*/ 2020706 w 7293496"/>
                <a:gd name="connsiteY1-5438" fmla="*/ 3938825 h 4622231"/>
                <a:gd name="connsiteX2-5439" fmla="*/ 1811679 w 7293496"/>
                <a:gd name="connsiteY2-5440" fmla="*/ 1839886 h 4622231"/>
                <a:gd name="connsiteX3-5441" fmla="*/ 4662013 w 7293496"/>
                <a:gd name="connsiteY3-5442" fmla="*/ 2860848 h 4622231"/>
                <a:gd name="connsiteX4-5443" fmla="*/ 5766912 w 7293496"/>
                <a:gd name="connsiteY4-5444" fmla="*/ 3132776 h 4622231"/>
                <a:gd name="connsiteX5-5445" fmla="*/ 6493083 w 7293496"/>
                <a:gd name="connsiteY5-5446" fmla="*/ 2873923 h 4622231"/>
                <a:gd name="connsiteX6-5447" fmla="*/ 6280847 w 7293496"/>
                <a:gd name="connsiteY6-5448" fmla="*/ 2179519 h 4622231"/>
                <a:gd name="connsiteX7-5449" fmla="*/ 4913154 w 7293496"/>
                <a:gd name="connsiteY7-5450" fmla="*/ 1586858 h 4622231"/>
                <a:gd name="connsiteX8-5451" fmla="*/ 3945284 w 7293496"/>
                <a:gd name="connsiteY8-5452" fmla="*/ 548460 h 4622231"/>
                <a:gd name="connsiteX9-5453" fmla="*/ 4760754 w 7293496"/>
                <a:gd name="connsiteY9-5454" fmla="*/ 160576 h 4622231"/>
                <a:gd name="connsiteX10-5455" fmla="*/ 6106954 w 7293496"/>
                <a:gd name="connsiteY10-5456" fmla="*/ 290540 h 4622231"/>
                <a:gd name="connsiteX11-5457" fmla="*/ 7293496 w 7293496"/>
                <a:gd name="connsiteY11-5458" fmla="*/ 0 h 4622231"/>
                <a:gd name="connsiteX0-5459" fmla="*/ 0 w 7293496"/>
                <a:gd name="connsiteY0-5460" fmla="*/ 4622231 h 4622231"/>
                <a:gd name="connsiteX1-5461" fmla="*/ 2020706 w 7293496"/>
                <a:gd name="connsiteY1-5462" fmla="*/ 3938825 h 4622231"/>
                <a:gd name="connsiteX2-5463" fmla="*/ 1811679 w 7293496"/>
                <a:gd name="connsiteY2-5464" fmla="*/ 1839886 h 4622231"/>
                <a:gd name="connsiteX3-5465" fmla="*/ 4662013 w 7293496"/>
                <a:gd name="connsiteY3-5466" fmla="*/ 2860848 h 4622231"/>
                <a:gd name="connsiteX4-5467" fmla="*/ 5766912 w 7293496"/>
                <a:gd name="connsiteY4-5468" fmla="*/ 3132776 h 4622231"/>
                <a:gd name="connsiteX5-5469" fmla="*/ 6493083 w 7293496"/>
                <a:gd name="connsiteY5-5470" fmla="*/ 2873923 h 4622231"/>
                <a:gd name="connsiteX6-5471" fmla="*/ 6280847 w 7293496"/>
                <a:gd name="connsiteY6-5472" fmla="*/ 2179519 h 4622231"/>
                <a:gd name="connsiteX7-5473" fmla="*/ 4913154 w 7293496"/>
                <a:gd name="connsiteY7-5474" fmla="*/ 1586858 h 4622231"/>
                <a:gd name="connsiteX8-5475" fmla="*/ 3945284 w 7293496"/>
                <a:gd name="connsiteY8-5476" fmla="*/ 548460 h 4622231"/>
                <a:gd name="connsiteX9-5477" fmla="*/ 5204489 w 7293496"/>
                <a:gd name="connsiteY9-5478" fmla="*/ 187020 h 4622231"/>
                <a:gd name="connsiteX10-5479" fmla="*/ 6106954 w 7293496"/>
                <a:gd name="connsiteY10-5480" fmla="*/ 290540 h 4622231"/>
                <a:gd name="connsiteX11-5481" fmla="*/ 7293496 w 7293496"/>
                <a:gd name="connsiteY11-5482" fmla="*/ 0 h 4622231"/>
                <a:gd name="connsiteX0-5483" fmla="*/ 0 w 7293496"/>
                <a:gd name="connsiteY0-5484" fmla="*/ 4622231 h 4622231"/>
                <a:gd name="connsiteX1-5485" fmla="*/ 2020706 w 7293496"/>
                <a:gd name="connsiteY1-5486" fmla="*/ 3938825 h 4622231"/>
                <a:gd name="connsiteX2-5487" fmla="*/ 1811679 w 7293496"/>
                <a:gd name="connsiteY2-5488" fmla="*/ 1839886 h 4622231"/>
                <a:gd name="connsiteX3-5489" fmla="*/ 4662013 w 7293496"/>
                <a:gd name="connsiteY3-5490" fmla="*/ 2860848 h 4622231"/>
                <a:gd name="connsiteX4-5491" fmla="*/ 5766912 w 7293496"/>
                <a:gd name="connsiteY4-5492" fmla="*/ 3132776 h 4622231"/>
                <a:gd name="connsiteX5-5493" fmla="*/ 6493083 w 7293496"/>
                <a:gd name="connsiteY5-5494" fmla="*/ 2873923 h 4622231"/>
                <a:gd name="connsiteX6-5495" fmla="*/ 6280847 w 7293496"/>
                <a:gd name="connsiteY6-5496" fmla="*/ 2179519 h 4622231"/>
                <a:gd name="connsiteX7-5497" fmla="*/ 4913154 w 7293496"/>
                <a:gd name="connsiteY7-5498" fmla="*/ 1586858 h 4622231"/>
                <a:gd name="connsiteX8-5499" fmla="*/ 3945284 w 7293496"/>
                <a:gd name="connsiteY8-5500" fmla="*/ 548460 h 4622231"/>
                <a:gd name="connsiteX9-5501" fmla="*/ 5204489 w 7293496"/>
                <a:gd name="connsiteY9-5502" fmla="*/ 187020 h 4622231"/>
                <a:gd name="connsiteX10-5503" fmla="*/ 6106954 w 7293496"/>
                <a:gd name="connsiteY10-5504" fmla="*/ 290540 h 4622231"/>
                <a:gd name="connsiteX11-5505" fmla="*/ 7293496 w 7293496"/>
                <a:gd name="connsiteY11-5506" fmla="*/ 0 h 4622231"/>
                <a:gd name="connsiteX0-5507" fmla="*/ 0 w 7293496"/>
                <a:gd name="connsiteY0-5508" fmla="*/ 4622231 h 4622231"/>
                <a:gd name="connsiteX1-5509" fmla="*/ 2020706 w 7293496"/>
                <a:gd name="connsiteY1-5510" fmla="*/ 3938825 h 4622231"/>
                <a:gd name="connsiteX2-5511" fmla="*/ 1811679 w 7293496"/>
                <a:gd name="connsiteY2-5512" fmla="*/ 1839886 h 4622231"/>
                <a:gd name="connsiteX3-5513" fmla="*/ 4662013 w 7293496"/>
                <a:gd name="connsiteY3-5514" fmla="*/ 2860848 h 4622231"/>
                <a:gd name="connsiteX4-5515" fmla="*/ 5766912 w 7293496"/>
                <a:gd name="connsiteY4-5516" fmla="*/ 3132776 h 4622231"/>
                <a:gd name="connsiteX5-5517" fmla="*/ 6493083 w 7293496"/>
                <a:gd name="connsiteY5-5518" fmla="*/ 2873923 h 4622231"/>
                <a:gd name="connsiteX6-5519" fmla="*/ 6280847 w 7293496"/>
                <a:gd name="connsiteY6-5520" fmla="*/ 2179519 h 4622231"/>
                <a:gd name="connsiteX7-5521" fmla="*/ 4913154 w 7293496"/>
                <a:gd name="connsiteY7-5522" fmla="*/ 1586858 h 4622231"/>
                <a:gd name="connsiteX8-5523" fmla="*/ 3945284 w 7293496"/>
                <a:gd name="connsiteY8-5524" fmla="*/ 548460 h 4622231"/>
                <a:gd name="connsiteX9-5525" fmla="*/ 5204489 w 7293496"/>
                <a:gd name="connsiteY9-5526" fmla="*/ 187020 h 4622231"/>
                <a:gd name="connsiteX10-5527" fmla="*/ 6106954 w 7293496"/>
                <a:gd name="connsiteY10-5528" fmla="*/ 290540 h 4622231"/>
                <a:gd name="connsiteX11-5529" fmla="*/ 7293496 w 7293496"/>
                <a:gd name="connsiteY11-5530" fmla="*/ 0 h 4622231"/>
                <a:gd name="connsiteX0-5531" fmla="*/ 0 w 7293496"/>
                <a:gd name="connsiteY0-5532" fmla="*/ 4622231 h 4622231"/>
                <a:gd name="connsiteX1-5533" fmla="*/ 2020706 w 7293496"/>
                <a:gd name="connsiteY1-5534" fmla="*/ 3938825 h 4622231"/>
                <a:gd name="connsiteX2-5535" fmla="*/ 1811679 w 7293496"/>
                <a:gd name="connsiteY2-5536" fmla="*/ 1839886 h 4622231"/>
                <a:gd name="connsiteX3-5537" fmla="*/ 4662013 w 7293496"/>
                <a:gd name="connsiteY3-5538" fmla="*/ 2860848 h 4622231"/>
                <a:gd name="connsiteX4-5539" fmla="*/ 5766912 w 7293496"/>
                <a:gd name="connsiteY4-5540" fmla="*/ 3132776 h 4622231"/>
                <a:gd name="connsiteX5-5541" fmla="*/ 6493083 w 7293496"/>
                <a:gd name="connsiteY5-5542" fmla="*/ 2873923 h 4622231"/>
                <a:gd name="connsiteX6-5543" fmla="*/ 6280847 w 7293496"/>
                <a:gd name="connsiteY6-5544" fmla="*/ 2179519 h 4622231"/>
                <a:gd name="connsiteX7-5545" fmla="*/ 4913154 w 7293496"/>
                <a:gd name="connsiteY7-5546" fmla="*/ 1586858 h 4622231"/>
                <a:gd name="connsiteX8-5547" fmla="*/ 3945284 w 7293496"/>
                <a:gd name="connsiteY8-5548" fmla="*/ 548460 h 4622231"/>
                <a:gd name="connsiteX9-5549" fmla="*/ 6106954 w 7293496"/>
                <a:gd name="connsiteY9-5550" fmla="*/ 290540 h 4622231"/>
                <a:gd name="connsiteX10-5551" fmla="*/ 7293496 w 7293496"/>
                <a:gd name="connsiteY10-5552" fmla="*/ 0 h 4622231"/>
                <a:gd name="connsiteX0-5553" fmla="*/ 0 w 7293496"/>
                <a:gd name="connsiteY0-5554" fmla="*/ 4622231 h 4622231"/>
                <a:gd name="connsiteX1-5555" fmla="*/ 2020706 w 7293496"/>
                <a:gd name="connsiteY1-5556" fmla="*/ 3938825 h 4622231"/>
                <a:gd name="connsiteX2-5557" fmla="*/ 1811679 w 7293496"/>
                <a:gd name="connsiteY2-5558" fmla="*/ 1839886 h 4622231"/>
                <a:gd name="connsiteX3-5559" fmla="*/ 4662013 w 7293496"/>
                <a:gd name="connsiteY3-5560" fmla="*/ 2860848 h 4622231"/>
                <a:gd name="connsiteX4-5561" fmla="*/ 5766912 w 7293496"/>
                <a:gd name="connsiteY4-5562" fmla="*/ 3132776 h 4622231"/>
                <a:gd name="connsiteX5-5563" fmla="*/ 6493083 w 7293496"/>
                <a:gd name="connsiteY5-5564" fmla="*/ 2873923 h 4622231"/>
                <a:gd name="connsiteX6-5565" fmla="*/ 6280847 w 7293496"/>
                <a:gd name="connsiteY6-5566" fmla="*/ 2179519 h 4622231"/>
                <a:gd name="connsiteX7-5567" fmla="*/ 4913154 w 7293496"/>
                <a:gd name="connsiteY7-5568" fmla="*/ 1586858 h 4622231"/>
                <a:gd name="connsiteX8-5569" fmla="*/ 3945284 w 7293496"/>
                <a:gd name="connsiteY8-5570" fmla="*/ 548460 h 4622231"/>
                <a:gd name="connsiteX9-5571" fmla="*/ 6106954 w 7293496"/>
                <a:gd name="connsiteY9-5572" fmla="*/ 290540 h 4622231"/>
                <a:gd name="connsiteX10-5573" fmla="*/ 7293496 w 7293496"/>
                <a:gd name="connsiteY10-5574" fmla="*/ 0 h 4622231"/>
                <a:gd name="connsiteX0-5575" fmla="*/ 0 w 7120933"/>
                <a:gd name="connsiteY0-5576" fmla="*/ 4552813 h 4552813"/>
                <a:gd name="connsiteX1-5577" fmla="*/ 2020706 w 7120933"/>
                <a:gd name="connsiteY1-5578" fmla="*/ 3869407 h 4552813"/>
                <a:gd name="connsiteX2-5579" fmla="*/ 1811679 w 7120933"/>
                <a:gd name="connsiteY2-5580" fmla="*/ 1770468 h 4552813"/>
                <a:gd name="connsiteX3-5581" fmla="*/ 4662013 w 7120933"/>
                <a:gd name="connsiteY3-5582" fmla="*/ 2791430 h 4552813"/>
                <a:gd name="connsiteX4-5583" fmla="*/ 5766912 w 7120933"/>
                <a:gd name="connsiteY4-5584" fmla="*/ 3063358 h 4552813"/>
                <a:gd name="connsiteX5-5585" fmla="*/ 6493083 w 7120933"/>
                <a:gd name="connsiteY5-5586" fmla="*/ 2804505 h 4552813"/>
                <a:gd name="connsiteX6-5587" fmla="*/ 6280847 w 7120933"/>
                <a:gd name="connsiteY6-5588" fmla="*/ 2110101 h 4552813"/>
                <a:gd name="connsiteX7-5589" fmla="*/ 4913154 w 7120933"/>
                <a:gd name="connsiteY7-5590" fmla="*/ 1517440 h 4552813"/>
                <a:gd name="connsiteX8-5591" fmla="*/ 3945284 w 7120933"/>
                <a:gd name="connsiteY8-5592" fmla="*/ 479042 h 4552813"/>
                <a:gd name="connsiteX9-5593" fmla="*/ 6106954 w 7120933"/>
                <a:gd name="connsiteY9-5594" fmla="*/ 221122 h 4552813"/>
                <a:gd name="connsiteX10-5595" fmla="*/ 7120933 w 7120933"/>
                <a:gd name="connsiteY10-5596" fmla="*/ 0 h 4552813"/>
                <a:gd name="connsiteX0-5597" fmla="*/ 0 w 7120933"/>
                <a:gd name="connsiteY0-5598" fmla="*/ 4552813 h 4552813"/>
                <a:gd name="connsiteX1-5599" fmla="*/ 2020706 w 7120933"/>
                <a:gd name="connsiteY1-5600" fmla="*/ 3869407 h 4552813"/>
                <a:gd name="connsiteX2-5601" fmla="*/ 1811679 w 7120933"/>
                <a:gd name="connsiteY2-5602" fmla="*/ 1770468 h 4552813"/>
                <a:gd name="connsiteX3-5603" fmla="*/ 4662013 w 7120933"/>
                <a:gd name="connsiteY3-5604" fmla="*/ 2791430 h 4552813"/>
                <a:gd name="connsiteX4-5605" fmla="*/ 5766912 w 7120933"/>
                <a:gd name="connsiteY4-5606" fmla="*/ 3063358 h 4552813"/>
                <a:gd name="connsiteX5-5607" fmla="*/ 6493083 w 7120933"/>
                <a:gd name="connsiteY5-5608" fmla="*/ 2804505 h 4552813"/>
                <a:gd name="connsiteX6-5609" fmla="*/ 6280847 w 7120933"/>
                <a:gd name="connsiteY6-5610" fmla="*/ 2110101 h 4552813"/>
                <a:gd name="connsiteX7-5611" fmla="*/ 4913154 w 7120933"/>
                <a:gd name="connsiteY7-5612" fmla="*/ 1517440 h 4552813"/>
                <a:gd name="connsiteX8-5613" fmla="*/ 3945284 w 7120933"/>
                <a:gd name="connsiteY8-5614" fmla="*/ 479042 h 4552813"/>
                <a:gd name="connsiteX9-5615" fmla="*/ 6106954 w 7120933"/>
                <a:gd name="connsiteY9-5616" fmla="*/ 221122 h 4552813"/>
                <a:gd name="connsiteX10-5617" fmla="*/ 7120933 w 7120933"/>
                <a:gd name="connsiteY10-5618" fmla="*/ 0 h 4552813"/>
                <a:gd name="connsiteX0-5619" fmla="*/ 0 w 7120933"/>
                <a:gd name="connsiteY0-5620" fmla="*/ 4552813 h 4552813"/>
                <a:gd name="connsiteX1-5621" fmla="*/ 2020706 w 7120933"/>
                <a:gd name="connsiteY1-5622" fmla="*/ 3869407 h 4552813"/>
                <a:gd name="connsiteX2-5623" fmla="*/ 1811679 w 7120933"/>
                <a:gd name="connsiteY2-5624" fmla="*/ 1770468 h 4552813"/>
                <a:gd name="connsiteX3-5625" fmla="*/ 4662013 w 7120933"/>
                <a:gd name="connsiteY3-5626" fmla="*/ 2791430 h 4552813"/>
                <a:gd name="connsiteX4-5627" fmla="*/ 5766912 w 7120933"/>
                <a:gd name="connsiteY4-5628" fmla="*/ 3063358 h 4552813"/>
                <a:gd name="connsiteX5-5629" fmla="*/ 6493083 w 7120933"/>
                <a:gd name="connsiteY5-5630" fmla="*/ 2804505 h 4552813"/>
                <a:gd name="connsiteX6-5631" fmla="*/ 6280847 w 7120933"/>
                <a:gd name="connsiteY6-5632" fmla="*/ 2110101 h 4552813"/>
                <a:gd name="connsiteX7-5633" fmla="*/ 4913154 w 7120933"/>
                <a:gd name="connsiteY7-5634" fmla="*/ 1517440 h 4552813"/>
                <a:gd name="connsiteX8-5635" fmla="*/ 3945284 w 7120933"/>
                <a:gd name="connsiteY8-5636" fmla="*/ 479042 h 4552813"/>
                <a:gd name="connsiteX9-5637" fmla="*/ 6106954 w 7120933"/>
                <a:gd name="connsiteY9-5638" fmla="*/ 221122 h 4552813"/>
                <a:gd name="connsiteX10-5639" fmla="*/ 7120933 w 7120933"/>
                <a:gd name="connsiteY10-5640" fmla="*/ 0 h 4552813"/>
                <a:gd name="connsiteX0-5641" fmla="*/ 0 w 6934888"/>
                <a:gd name="connsiteY0-5642" fmla="*/ 4431332 h 4431332"/>
                <a:gd name="connsiteX1-5643" fmla="*/ 2020706 w 6934888"/>
                <a:gd name="connsiteY1-5644" fmla="*/ 3747926 h 4431332"/>
                <a:gd name="connsiteX2-5645" fmla="*/ 1811679 w 6934888"/>
                <a:gd name="connsiteY2-5646" fmla="*/ 1648987 h 4431332"/>
                <a:gd name="connsiteX3-5647" fmla="*/ 4662013 w 6934888"/>
                <a:gd name="connsiteY3-5648" fmla="*/ 2669949 h 4431332"/>
                <a:gd name="connsiteX4-5649" fmla="*/ 5766912 w 6934888"/>
                <a:gd name="connsiteY4-5650" fmla="*/ 2941877 h 4431332"/>
                <a:gd name="connsiteX5-5651" fmla="*/ 6493083 w 6934888"/>
                <a:gd name="connsiteY5-5652" fmla="*/ 2683024 h 4431332"/>
                <a:gd name="connsiteX6-5653" fmla="*/ 6280847 w 6934888"/>
                <a:gd name="connsiteY6-5654" fmla="*/ 1988620 h 4431332"/>
                <a:gd name="connsiteX7-5655" fmla="*/ 4913154 w 6934888"/>
                <a:gd name="connsiteY7-5656" fmla="*/ 1395959 h 4431332"/>
                <a:gd name="connsiteX8-5657" fmla="*/ 3945284 w 6934888"/>
                <a:gd name="connsiteY8-5658" fmla="*/ 357561 h 4431332"/>
                <a:gd name="connsiteX9-5659" fmla="*/ 6106954 w 6934888"/>
                <a:gd name="connsiteY9-5660" fmla="*/ 99641 h 4431332"/>
                <a:gd name="connsiteX10-5661" fmla="*/ 6934888 w 6934888"/>
                <a:gd name="connsiteY10-5662" fmla="*/ 0 h 4431332"/>
                <a:gd name="connsiteX0-5663" fmla="*/ 0 w 6934888"/>
                <a:gd name="connsiteY0-5664" fmla="*/ 4431332 h 4431332"/>
                <a:gd name="connsiteX1-5665" fmla="*/ 2020706 w 6934888"/>
                <a:gd name="connsiteY1-5666" fmla="*/ 3747926 h 4431332"/>
                <a:gd name="connsiteX2-5667" fmla="*/ 1811679 w 6934888"/>
                <a:gd name="connsiteY2-5668" fmla="*/ 1648987 h 4431332"/>
                <a:gd name="connsiteX3-5669" fmla="*/ 4662013 w 6934888"/>
                <a:gd name="connsiteY3-5670" fmla="*/ 2669949 h 4431332"/>
                <a:gd name="connsiteX4-5671" fmla="*/ 5766912 w 6934888"/>
                <a:gd name="connsiteY4-5672" fmla="*/ 2941877 h 4431332"/>
                <a:gd name="connsiteX5-5673" fmla="*/ 6493083 w 6934888"/>
                <a:gd name="connsiteY5-5674" fmla="*/ 2683024 h 4431332"/>
                <a:gd name="connsiteX6-5675" fmla="*/ 6280847 w 6934888"/>
                <a:gd name="connsiteY6-5676" fmla="*/ 1988620 h 4431332"/>
                <a:gd name="connsiteX7-5677" fmla="*/ 4913154 w 6934888"/>
                <a:gd name="connsiteY7-5678" fmla="*/ 1395959 h 4431332"/>
                <a:gd name="connsiteX8-5679" fmla="*/ 3945284 w 6934888"/>
                <a:gd name="connsiteY8-5680" fmla="*/ 357561 h 4431332"/>
                <a:gd name="connsiteX9-5681" fmla="*/ 6106954 w 6934888"/>
                <a:gd name="connsiteY9-5682" fmla="*/ 99641 h 4431332"/>
                <a:gd name="connsiteX10-5683" fmla="*/ 6934888 w 6934888"/>
                <a:gd name="connsiteY10-5684" fmla="*/ 0 h 4431332"/>
                <a:gd name="connsiteX0-5685" fmla="*/ 0 w 6934888"/>
                <a:gd name="connsiteY0-5686" fmla="*/ 4431332 h 4431332"/>
                <a:gd name="connsiteX1-5687" fmla="*/ 2020706 w 6934888"/>
                <a:gd name="connsiteY1-5688" fmla="*/ 3747926 h 4431332"/>
                <a:gd name="connsiteX2-5689" fmla="*/ 1811679 w 6934888"/>
                <a:gd name="connsiteY2-5690" fmla="*/ 1648987 h 4431332"/>
                <a:gd name="connsiteX3-5691" fmla="*/ 4662013 w 6934888"/>
                <a:gd name="connsiteY3-5692" fmla="*/ 2669949 h 4431332"/>
                <a:gd name="connsiteX4-5693" fmla="*/ 5766912 w 6934888"/>
                <a:gd name="connsiteY4-5694" fmla="*/ 2941877 h 4431332"/>
                <a:gd name="connsiteX5-5695" fmla="*/ 6493083 w 6934888"/>
                <a:gd name="connsiteY5-5696" fmla="*/ 2683024 h 4431332"/>
                <a:gd name="connsiteX6-5697" fmla="*/ 6280847 w 6934888"/>
                <a:gd name="connsiteY6-5698" fmla="*/ 1988620 h 4431332"/>
                <a:gd name="connsiteX7-5699" fmla="*/ 4913154 w 6934888"/>
                <a:gd name="connsiteY7-5700" fmla="*/ 1395959 h 4431332"/>
                <a:gd name="connsiteX8-5701" fmla="*/ 3945284 w 6934888"/>
                <a:gd name="connsiteY8-5702" fmla="*/ 357561 h 4431332"/>
                <a:gd name="connsiteX9-5703" fmla="*/ 6106954 w 6934888"/>
                <a:gd name="connsiteY9-5704" fmla="*/ 99641 h 4431332"/>
                <a:gd name="connsiteX10-5705" fmla="*/ 6934888 w 6934888"/>
                <a:gd name="connsiteY10-5706" fmla="*/ 0 h 4431332"/>
                <a:gd name="connsiteX0-5707" fmla="*/ 0 w 6999599"/>
                <a:gd name="connsiteY0-5708" fmla="*/ 4558597 h 4558597"/>
                <a:gd name="connsiteX1-5709" fmla="*/ 2020706 w 6999599"/>
                <a:gd name="connsiteY1-5710" fmla="*/ 3875191 h 4558597"/>
                <a:gd name="connsiteX2-5711" fmla="*/ 1811679 w 6999599"/>
                <a:gd name="connsiteY2-5712" fmla="*/ 1776252 h 4558597"/>
                <a:gd name="connsiteX3-5713" fmla="*/ 4662013 w 6999599"/>
                <a:gd name="connsiteY3-5714" fmla="*/ 2797214 h 4558597"/>
                <a:gd name="connsiteX4-5715" fmla="*/ 5766912 w 6999599"/>
                <a:gd name="connsiteY4-5716" fmla="*/ 3069142 h 4558597"/>
                <a:gd name="connsiteX5-5717" fmla="*/ 6493083 w 6999599"/>
                <a:gd name="connsiteY5-5718" fmla="*/ 2810289 h 4558597"/>
                <a:gd name="connsiteX6-5719" fmla="*/ 6280847 w 6999599"/>
                <a:gd name="connsiteY6-5720" fmla="*/ 2115885 h 4558597"/>
                <a:gd name="connsiteX7-5721" fmla="*/ 4913154 w 6999599"/>
                <a:gd name="connsiteY7-5722" fmla="*/ 1523224 h 4558597"/>
                <a:gd name="connsiteX8-5723" fmla="*/ 3945284 w 6999599"/>
                <a:gd name="connsiteY8-5724" fmla="*/ 484826 h 4558597"/>
                <a:gd name="connsiteX9-5725" fmla="*/ 6106954 w 6999599"/>
                <a:gd name="connsiteY9-5726" fmla="*/ 226906 h 4558597"/>
                <a:gd name="connsiteX10-5727" fmla="*/ 6999599 w 6999599"/>
                <a:gd name="connsiteY10-5728" fmla="*/ 0 h 4558597"/>
                <a:gd name="connsiteX0-5729" fmla="*/ 0 w 6999599"/>
                <a:gd name="connsiteY0-5730" fmla="*/ 4558597 h 4558597"/>
                <a:gd name="connsiteX1-5731" fmla="*/ 2020706 w 6999599"/>
                <a:gd name="connsiteY1-5732" fmla="*/ 3875191 h 4558597"/>
                <a:gd name="connsiteX2-5733" fmla="*/ 1811679 w 6999599"/>
                <a:gd name="connsiteY2-5734" fmla="*/ 1776252 h 4558597"/>
                <a:gd name="connsiteX3-5735" fmla="*/ 4662013 w 6999599"/>
                <a:gd name="connsiteY3-5736" fmla="*/ 2797214 h 4558597"/>
                <a:gd name="connsiteX4-5737" fmla="*/ 5766912 w 6999599"/>
                <a:gd name="connsiteY4-5738" fmla="*/ 3069142 h 4558597"/>
                <a:gd name="connsiteX5-5739" fmla="*/ 6493083 w 6999599"/>
                <a:gd name="connsiteY5-5740" fmla="*/ 2810289 h 4558597"/>
                <a:gd name="connsiteX6-5741" fmla="*/ 6280847 w 6999599"/>
                <a:gd name="connsiteY6-5742" fmla="*/ 2115885 h 4558597"/>
                <a:gd name="connsiteX7-5743" fmla="*/ 4913154 w 6999599"/>
                <a:gd name="connsiteY7-5744" fmla="*/ 1523224 h 4558597"/>
                <a:gd name="connsiteX8-5745" fmla="*/ 3945284 w 6999599"/>
                <a:gd name="connsiteY8-5746" fmla="*/ 484826 h 4558597"/>
                <a:gd name="connsiteX9-5747" fmla="*/ 6106954 w 6999599"/>
                <a:gd name="connsiteY9-5748" fmla="*/ 226906 h 4558597"/>
                <a:gd name="connsiteX10-5749" fmla="*/ 6999599 w 6999599"/>
                <a:gd name="connsiteY10-5750" fmla="*/ 0 h 4558597"/>
                <a:gd name="connsiteX0-5751" fmla="*/ 0 w 6999599"/>
                <a:gd name="connsiteY0-5752" fmla="*/ 4558597 h 4558597"/>
                <a:gd name="connsiteX1-5753" fmla="*/ 2020706 w 6999599"/>
                <a:gd name="connsiteY1-5754" fmla="*/ 3875191 h 4558597"/>
                <a:gd name="connsiteX2-5755" fmla="*/ 1811679 w 6999599"/>
                <a:gd name="connsiteY2-5756" fmla="*/ 1776252 h 4558597"/>
                <a:gd name="connsiteX3-5757" fmla="*/ 4662013 w 6999599"/>
                <a:gd name="connsiteY3-5758" fmla="*/ 2797214 h 4558597"/>
                <a:gd name="connsiteX4-5759" fmla="*/ 5766912 w 6999599"/>
                <a:gd name="connsiteY4-5760" fmla="*/ 3069142 h 4558597"/>
                <a:gd name="connsiteX5-5761" fmla="*/ 6493083 w 6999599"/>
                <a:gd name="connsiteY5-5762" fmla="*/ 2810289 h 4558597"/>
                <a:gd name="connsiteX6-5763" fmla="*/ 6280847 w 6999599"/>
                <a:gd name="connsiteY6-5764" fmla="*/ 2115885 h 4558597"/>
                <a:gd name="connsiteX7-5765" fmla="*/ 4913154 w 6999599"/>
                <a:gd name="connsiteY7-5766" fmla="*/ 1523224 h 4558597"/>
                <a:gd name="connsiteX8-5767" fmla="*/ 3945284 w 6999599"/>
                <a:gd name="connsiteY8-5768" fmla="*/ 484826 h 4558597"/>
                <a:gd name="connsiteX9-5769" fmla="*/ 6106954 w 6999599"/>
                <a:gd name="connsiteY9-5770" fmla="*/ 226906 h 4558597"/>
                <a:gd name="connsiteX10-5771" fmla="*/ 6999599 w 6999599"/>
                <a:gd name="connsiteY10-5772" fmla="*/ 0 h 4558597"/>
                <a:gd name="connsiteX0-5773" fmla="*/ 0 w 6999599"/>
                <a:gd name="connsiteY0-5774" fmla="*/ 4558597 h 4558597"/>
                <a:gd name="connsiteX1-5775" fmla="*/ 2020706 w 6999599"/>
                <a:gd name="connsiteY1-5776" fmla="*/ 3875191 h 4558597"/>
                <a:gd name="connsiteX2-5777" fmla="*/ 1811679 w 6999599"/>
                <a:gd name="connsiteY2-5778" fmla="*/ 1776252 h 4558597"/>
                <a:gd name="connsiteX3-5779" fmla="*/ 4662013 w 6999599"/>
                <a:gd name="connsiteY3-5780" fmla="*/ 2797214 h 4558597"/>
                <a:gd name="connsiteX4-5781" fmla="*/ 5766912 w 6999599"/>
                <a:gd name="connsiteY4-5782" fmla="*/ 3069142 h 4558597"/>
                <a:gd name="connsiteX5-5783" fmla="*/ 6493083 w 6999599"/>
                <a:gd name="connsiteY5-5784" fmla="*/ 2810289 h 4558597"/>
                <a:gd name="connsiteX6-5785" fmla="*/ 6280847 w 6999599"/>
                <a:gd name="connsiteY6-5786" fmla="*/ 2115885 h 4558597"/>
                <a:gd name="connsiteX7-5787" fmla="*/ 4913154 w 6999599"/>
                <a:gd name="connsiteY7-5788" fmla="*/ 1523224 h 4558597"/>
                <a:gd name="connsiteX8-5789" fmla="*/ 3945284 w 6999599"/>
                <a:gd name="connsiteY8-5790" fmla="*/ 484826 h 4558597"/>
                <a:gd name="connsiteX9-5791" fmla="*/ 6106954 w 6999599"/>
                <a:gd name="connsiteY9-5792" fmla="*/ 226906 h 4558597"/>
                <a:gd name="connsiteX10-5793" fmla="*/ 6999599 w 6999599"/>
                <a:gd name="connsiteY10-5794" fmla="*/ 0 h 4558597"/>
                <a:gd name="connsiteX0-5795" fmla="*/ 0 w 6999599"/>
                <a:gd name="connsiteY0-5796" fmla="*/ 4558597 h 4558597"/>
                <a:gd name="connsiteX1-5797" fmla="*/ 2020706 w 6999599"/>
                <a:gd name="connsiteY1-5798" fmla="*/ 3875191 h 4558597"/>
                <a:gd name="connsiteX2-5799" fmla="*/ 1811679 w 6999599"/>
                <a:gd name="connsiteY2-5800" fmla="*/ 1776252 h 4558597"/>
                <a:gd name="connsiteX3-5801" fmla="*/ 4662013 w 6999599"/>
                <a:gd name="connsiteY3-5802" fmla="*/ 2797214 h 4558597"/>
                <a:gd name="connsiteX4-5803" fmla="*/ 5766912 w 6999599"/>
                <a:gd name="connsiteY4-5804" fmla="*/ 3069142 h 4558597"/>
                <a:gd name="connsiteX5-5805" fmla="*/ 6493083 w 6999599"/>
                <a:gd name="connsiteY5-5806" fmla="*/ 2810289 h 4558597"/>
                <a:gd name="connsiteX6-5807" fmla="*/ 6280847 w 6999599"/>
                <a:gd name="connsiteY6-5808" fmla="*/ 2115885 h 4558597"/>
                <a:gd name="connsiteX7-5809" fmla="*/ 4913154 w 6999599"/>
                <a:gd name="connsiteY7-5810" fmla="*/ 1523224 h 4558597"/>
                <a:gd name="connsiteX8-5811" fmla="*/ 3945284 w 6999599"/>
                <a:gd name="connsiteY8-5812" fmla="*/ 484826 h 4558597"/>
                <a:gd name="connsiteX9-5813" fmla="*/ 6106954 w 6999599"/>
                <a:gd name="connsiteY9-5814" fmla="*/ 226906 h 4558597"/>
                <a:gd name="connsiteX10-5815" fmla="*/ 6999599 w 6999599"/>
                <a:gd name="connsiteY10-5816" fmla="*/ 0 h 4558597"/>
              </a:gdLst>
              <a:ahLst/>
              <a:cxnLst>
                <a:cxn ang="0">
                  <a:pos x="connsiteX0-1" y="connsiteY0-2"/>
                </a:cxn>
                <a:cxn ang="0">
                  <a:pos x="connsiteX1-3" y="connsiteY1-4"/>
                </a:cxn>
                <a:cxn ang="0">
                  <a:pos x="connsiteX2-5" y="connsiteY2-6"/>
                </a:cxn>
                <a:cxn ang="0">
                  <a:pos x="connsiteX3-31" y="connsiteY3-32"/>
                </a:cxn>
                <a:cxn ang="0">
                  <a:pos x="connsiteX4-49" y="connsiteY4-50"/>
                </a:cxn>
                <a:cxn ang="0">
                  <a:pos x="connsiteX5-171" y="connsiteY5-172"/>
                </a:cxn>
                <a:cxn ang="0">
                  <a:pos x="connsiteX6-461" y="connsiteY6-462"/>
                </a:cxn>
                <a:cxn ang="0">
                  <a:pos x="connsiteX7-561" y="connsiteY7-562"/>
                </a:cxn>
                <a:cxn ang="0">
                  <a:pos x="connsiteX8-595" y="connsiteY8-596"/>
                </a:cxn>
                <a:cxn ang="0">
                  <a:pos x="connsiteX9-813" y="connsiteY9-814"/>
                </a:cxn>
                <a:cxn ang="0">
                  <a:pos x="connsiteX10-1095" y="connsiteY10-1096"/>
                </a:cxn>
              </a:cxnLst>
              <a:rect l="l" t="t" r="r" b="b"/>
              <a:pathLst>
                <a:path w="6999599" h="4558597">
                  <a:moveTo>
                    <a:pt x="0" y="4558597"/>
                  </a:moveTo>
                  <a:cubicBezTo>
                    <a:pt x="641407" y="4483777"/>
                    <a:pt x="1718760" y="4338915"/>
                    <a:pt x="2020706" y="3875191"/>
                  </a:cubicBezTo>
                  <a:cubicBezTo>
                    <a:pt x="2322652" y="3411467"/>
                    <a:pt x="1350279" y="2259752"/>
                    <a:pt x="1811679" y="1776252"/>
                  </a:cubicBezTo>
                  <a:cubicBezTo>
                    <a:pt x="2273079" y="1292752"/>
                    <a:pt x="3994719" y="2512315"/>
                    <a:pt x="4662013" y="2797214"/>
                  </a:cubicBezTo>
                  <a:cubicBezTo>
                    <a:pt x="5329307" y="3082113"/>
                    <a:pt x="5604099" y="3060022"/>
                    <a:pt x="5766912" y="3069142"/>
                  </a:cubicBezTo>
                  <a:cubicBezTo>
                    <a:pt x="5929725" y="3078262"/>
                    <a:pt x="6383981" y="3006079"/>
                    <a:pt x="6493083" y="2810289"/>
                  </a:cubicBezTo>
                  <a:cubicBezTo>
                    <a:pt x="6602185" y="2614499"/>
                    <a:pt x="6544169" y="2330396"/>
                    <a:pt x="6280847" y="2115885"/>
                  </a:cubicBezTo>
                  <a:cubicBezTo>
                    <a:pt x="6017526" y="1901374"/>
                    <a:pt x="5442622" y="1725649"/>
                    <a:pt x="4913154" y="1523224"/>
                  </a:cubicBezTo>
                  <a:cubicBezTo>
                    <a:pt x="4383686" y="1320799"/>
                    <a:pt x="3735531" y="955410"/>
                    <a:pt x="3945284" y="484826"/>
                  </a:cubicBezTo>
                  <a:cubicBezTo>
                    <a:pt x="4155037" y="14242"/>
                    <a:pt x="5651827" y="273001"/>
                    <a:pt x="6106954" y="226906"/>
                  </a:cubicBezTo>
                  <a:cubicBezTo>
                    <a:pt x="6562081" y="180811"/>
                    <a:pt x="6770650" y="153435"/>
                    <a:pt x="6999599" y="0"/>
                  </a:cubicBezTo>
                </a:path>
              </a:pathLst>
            </a:custGeom>
            <a:noFill/>
            <a:ln w="25400">
              <a:gradFill>
                <a:gsLst>
                  <a:gs pos="100000">
                    <a:srgbClr val="0432FF">
                      <a:alpha val="0"/>
                    </a:srgbClr>
                  </a:gs>
                  <a:gs pos="76000">
                    <a:srgbClr val="0432FF"/>
                  </a:gs>
                  <a:gs pos="1000">
                    <a:schemeClr val="accent1">
                      <a:alpha val="0"/>
                    </a:schemeClr>
                  </a:gs>
                  <a:gs pos="4000">
                    <a:srgbClr val="0432FF"/>
                  </a:gs>
                  <a:gs pos="37000">
                    <a:srgbClr val="043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20" dirty="0">
                <a:cs typeface="+mn-ea"/>
                <a:sym typeface="+mn-lt"/>
              </a:endParaRPr>
            </a:p>
          </p:txBody>
        </p:sp>
        <p:sp>
          <p:nvSpPr>
            <p:cNvPr id="21" name="任意多边形: 形状 27"/>
            <p:cNvSpPr/>
            <p:nvPr/>
          </p:nvSpPr>
          <p:spPr>
            <a:xfrm rot="1532385">
              <a:off x="9198740" y="809811"/>
              <a:ext cx="991785" cy="993919"/>
            </a:xfrm>
            <a:custGeom>
              <a:avLst/>
              <a:gdLst>
                <a:gd name="connsiteX0" fmla="*/ 796385 w 796385"/>
                <a:gd name="connsiteY0" fmla="*/ 0 h 798099"/>
                <a:gd name="connsiteX1" fmla="*/ 671798 w 796385"/>
                <a:gd name="connsiteY1" fmla="*/ 698945 h 798099"/>
                <a:gd name="connsiteX2" fmla="*/ 490823 w 796385"/>
                <a:gd name="connsiteY2" fmla="*/ 631793 h 798099"/>
                <a:gd name="connsiteX3" fmla="*/ 348520 w 796385"/>
                <a:gd name="connsiteY3" fmla="*/ 798100 h 798099"/>
                <a:gd name="connsiteX4" fmla="*/ 347948 w 796385"/>
                <a:gd name="connsiteY4" fmla="*/ 790861 h 798099"/>
                <a:gd name="connsiteX5" fmla="*/ 348139 w 796385"/>
                <a:gd name="connsiteY5" fmla="*/ 584930 h 798099"/>
                <a:gd name="connsiteX6" fmla="*/ 352806 w 796385"/>
                <a:gd name="connsiteY6" fmla="*/ 572453 h 798099"/>
                <a:gd name="connsiteX7" fmla="*/ 636746 w 796385"/>
                <a:gd name="connsiteY7" fmla="*/ 188500 h 798099"/>
                <a:gd name="connsiteX8" fmla="*/ 641128 w 796385"/>
                <a:gd name="connsiteY8" fmla="*/ 180880 h 798099"/>
                <a:gd name="connsiteX9" fmla="*/ 636175 w 796385"/>
                <a:gd name="connsiteY9" fmla="*/ 184880 h 798099"/>
                <a:gd name="connsiteX10" fmla="*/ 259652 w 796385"/>
                <a:gd name="connsiteY10" fmla="*/ 538639 h 798099"/>
                <a:gd name="connsiteX11" fmla="*/ 248317 w 796385"/>
                <a:gd name="connsiteY11" fmla="*/ 541973 h 798099"/>
                <a:gd name="connsiteX12" fmla="*/ 5715 w 796385"/>
                <a:gd name="connsiteY12" fmla="*/ 451771 h 798099"/>
                <a:gd name="connsiteX13" fmla="*/ 0 w 796385"/>
                <a:gd name="connsiteY13" fmla="*/ 449199 h 798099"/>
                <a:gd name="connsiteX14" fmla="*/ 8001 w 796385"/>
                <a:gd name="connsiteY14" fmla="*/ 444437 h 798099"/>
                <a:gd name="connsiteX15" fmla="*/ 785908 w 796385"/>
                <a:gd name="connsiteY15" fmla="*/ 5906 h 798099"/>
                <a:gd name="connsiteX16" fmla="*/ 794766 w 796385"/>
                <a:gd name="connsiteY16" fmla="*/ 0 h 798099"/>
                <a:gd name="connsiteX17" fmla="*/ 796385 w 796385"/>
                <a:gd name="connsiteY17" fmla="*/ 0 h 79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385" h="798099">
                  <a:moveTo>
                    <a:pt x="796385" y="0"/>
                  </a:moveTo>
                  <a:cubicBezTo>
                    <a:pt x="754856" y="232791"/>
                    <a:pt x="713423" y="465677"/>
                    <a:pt x="671798" y="698945"/>
                  </a:cubicBezTo>
                  <a:cubicBezTo>
                    <a:pt x="611029" y="676370"/>
                    <a:pt x="551117" y="654177"/>
                    <a:pt x="490823" y="631793"/>
                  </a:cubicBezTo>
                  <a:cubicBezTo>
                    <a:pt x="443579" y="687038"/>
                    <a:pt x="396526" y="741998"/>
                    <a:pt x="348520" y="798100"/>
                  </a:cubicBezTo>
                  <a:cubicBezTo>
                    <a:pt x="348234" y="794766"/>
                    <a:pt x="347948" y="792861"/>
                    <a:pt x="347948" y="790861"/>
                  </a:cubicBezTo>
                  <a:cubicBezTo>
                    <a:pt x="347948" y="722186"/>
                    <a:pt x="347853" y="653606"/>
                    <a:pt x="348139" y="584930"/>
                  </a:cubicBezTo>
                  <a:cubicBezTo>
                    <a:pt x="348139" y="580739"/>
                    <a:pt x="350234" y="575882"/>
                    <a:pt x="352806" y="572453"/>
                  </a:cubicBezTo>
                  <a:cubicBezTo>
                    <a:pt x="447294" y="444437"/>
                    <a:pt x="541973" y="316516"/>
                    <a:pt x="636746" y="188500"/>
                  </a:cubicBezTo>
                  <a:cubicBezTo>
                    <a:pt x="638461" y="186214"/>
                    <a:pt x="640080" y="183928"/>
                    <a:pt x="641128" y="180880"/>
                  </a:cubicBezTo>
                  <a:cubicBezTo>
                    <a:pt x="639509" y="182213"/>
                    <a:pt x="637699" y="183452"/>
                    <a:pt x="636175" y="184880"/>
                  </a:cubicBezTo>
                  <a:cubicBezTo>
                    <a:pt x="510540" y="302800"/>
                    <a:pt x="385096" y="420624"/>
                    <a:pt x="259652" y="538639"/>
                  </a:cubicBezTo>
                  <a:cubicBezTo>
                    <a:pt x="256318" y="541782"/>
                    <a:pt x="253746" y="543973"/>
                    <a:pt x="248317" y="541973"/>
                  </a:cubicBezTo>
                  <a:cubicBezTo>
                    <a:pt x="167545" y="511778"/>
                    <a:pt x="86582" y="481870"/>
                    <a:pt x="5715" y="451771"/>
                  </a:cubicBezTo>
                  <a:cubicBezTo>
                    <a:pt x="4096" y="451199"/>
                    <a:pt x="2572" y="450342"/>
                    <a:pt x="0" y="449199"/>
                  </a:cubicBezTo>
                  <a:cubicBezTo>
                    <a:pt x="3334" y="447199"/>
                    <a:pt x="5620" y="445770"/>
                    <a:pt x="8001" y="444437"/>
                  </a:cubicBezTo>
                  <a:cubicBezTo>
                    <a:pt x="267272" y="298228"/>
                    <a:pt x="526637" y="152114"/>
                    <a:pt x="785908" y="5906"/>
                  </a:cubicBezTo>
                  <a:cubicBezTo>
                    <a:pt x="788956" y="4191"/>
                    <a:pt x="791813" y="2000"/>
                    <a:pt x="794766" y="0"/>
                  </a:cubicBezTo>
                  <a:cubicBezTo>
                    <a:pt x="795338" y="0"/>
                    <a:pt x="795814" y="0"/>
                    <a:pt x="796385" y="0"/>
                  </a:cubicBezTo>
                  <a:close/>
                </a:path>
              </a:pathLst>
            </a:custGeom>
            <a:gradFill>
              <a:gsLst>
                <a:gs pos="92000">
                  <a:srgbClr val="00FDFF"/>
                </a:gs>
                <a:gs pos="9000">
                  <a:srgbClr val="0432FF"/>
                </a:gs>
              </a:gsLst>
              <a:lin ang="2700000" scaled="0"/>
            </a:gradFill>
            <a:ln w="9525" cap="flat">
              <a:noFill/>
              <a:prstDash val="solid"/>
              <a:miter/>
            </a:ln>
          </p:spPr>
          <p:txBody>
            <a:bodyPr rtlCol="0" anchor="ctr"/>
            <a:p>
              <a:endParaRPr lang="zh-CN" altLang="en-US" sz="520">
                <a:cs typeface="+mn-ea"/>
                <a:sym typeface="+mn-lt"/>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圆角矩形 34"/>
          <p:cNvSpPr/>
          <p:nvPr/>
        </p:nvSpPr>
        <p:spPr>
          <a:xfrm>
            <a:off x="6420485" y="1311275"/>
            <a:ext cx="3937000" cy="1625600"/>
          </a:xfrm>
          <a:prstGeom prst="roundRect">
            <a:avLst/>
          </a:prstGeom>
          <a:solidFill>
            <a:schemeClr val="accent1">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2" name="图片 1"/>
          <p:cNvPicPr>
            <a:picLocks noChangeAspect="1"/>
          </p:cNvPicPr>
          <p:nvPr/>
        </p:nvPicPr>
        <p:blipFill>
          <a:blip r:embed="rId1"/>
          <a:srcRect r="49708"/>
          <a:stretch>
            <a:fillRect/>
          </a:stretch>
        </p:blipFill>
        <p:spPr>
          <a:xfrm>
            <a:off x="455295" y="1079500"/>
            <a:ext cx="4378325" cy="5254625"/>
          </a:xfrm>
          <a:prstGeom prst="rect">
            <a:avLst/>
          </a:prstGeom>
        </p:spPr>
      </p:pic>
      <p:grpSp>
        <p:nvGrpSpPr>
          <p:cNvPr id="31" name="组合 30"/>
          <p:cNvGrpSpPr/>
          <p:nvPr/>
        </p:nvGrpSpPr>
        <p:grpSpPr>
          <a:xfrm>
            <a:off x="5010150" y="3583305"/>
            <a:ext cx="1971675" cy="1544955"/>
            <a:chOff x="11490" y="2830"/>
            <a:chExt cx="3954" cy="3098"/>
          </a:xfrm>
        </p:grpSpPr>
        <p:sp>
          <p:nvSpPr>
            <p:cNvPr id="9" name="椭圆 8"/>
            <p:cNvSpPr/>
            <p:nvPr/>
          </p:nvSpPr>
          <p:spPr>
            <a:xfrm>
              <a:off x="12784" y="4426"/>
              <a:ext cx="529" cy="529"/>
            </a:xfrm>
            <a:prstGeom prst="ellipse">
              <a:avLst/>
            </a:prstGeom>
            <a:solidFill>
              <a:srgbClr val="A7C6E7"/>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nvSpPr>
          <p:spPr>
            <a:xfrm>
              <a:off x="12255" y="3237"/>
              <a:ext cx="529" cy="529"/>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nvSpPr>
          <p:spPr>
            <a:xfrm>
              <a:off x="11490" y="4097"/>
              <a:ext cx="529" cy="529"/>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nvSpPr>
          <p:spPr>
            <a:xfrm>
              <a:off x="13513" y="2830"/>
              <a:ext cx="529" cy="529"/>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椭圆 17"/>
            <p:cNvSpPr/>
            <p:nvPr/>
          </p:nvSpPr>
          <p:spPr>
            <a:xfrm>
              <a:off x="12652" y="5400"/>
              <a:ext cx="529" cy="529"/>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nvSpPr>
          <p:spPr>
            <a:xfrm>
              <a:off x="14042" y="3897"/>
              <a:ext cx="529" cy="529"/>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椭圆 20"/>
            <p:cNvSpPr/>
            <p:nvPr/>
          </p:nvSpPr>
          <p:spPr>
            <a:xfrm>
              <a:off x="14916" y="4626"/>
              <a:ext cx="529" cy="529"/>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椭圆 21"/>
            <p:cNvSpPr/>
            <p:nvPr/>
          </p:nvSpPr>
          <p:spPr>
            <a:xfrm>
              <a:off x="13890" y="5260"/>
              <a:ext cx="529" cy="529"/>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3" name="直接连接符 22"/>
            <p:cNvCxnSpPr>
              <a:stCxn id="10" idx="5"/>
              <a:endCxn id="9" idx="1"/>
            </p:cNvCxnSpPr>
            <p:nvPr/>
          </p:nvCxnSpPr>
          <p:spPr>
            <a:xfrm>
              <a:off x="12707" y="3689"/>
              <a:ext cx="154" cy="81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a:stCxn id="10" idx="3"/>
              <a:endCxn id="11" idx="7"/>
            </p:cNvCxnSpPr>
            <p:nvPr/>
          </p:nvCxnSpPr>
          <p:spPr>
            <a:xfrm flipH="1">
              <a:off x="11942" y="3689"/>
              <a:ext cx="390" cy="48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a:stCxn id="9" idx="4"/>
              <a:endCxn id="18" idx="0"/>
            </p:cNvCxnSpPr>
            <p:nvPr/>
          </p:nvCxnSpPr>
          <p:spPr>
            <a:xfrm flipH="1">
              <a:off x="12917" y="4955"/>
              <a:ext cx="132" cy="4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6" name="直接连接符 25"/>
            <p:cNvCxnSpPr>
              <a:stCxn id="9" idx="7"/>
              <a:endCxn id="12" idx="3"/>
            </p:cNvCxnSpPr>
            <p:nvPr/>
          </p:nvCxnSpPr>
          <p:spPr>
            <a:xfrm flipV="1">
              <a:off x="13236" y="3282"/>
              <a:ext cx="354" cy="1221"/>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a:stCxn id="9" idx="6"/>
              <a:endCxn id="21" idx="2"/>
            </p:cNvCxnSpPr>
            <p:nvPr/>
          </p:nvCxnSpPr>
          <p:spPr>
            <a:xfrm>
              <a:off x="13313" y="4691"/>
              <a:ext cx="1603" cy="2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9" name="直接连接符 28"/>
            <p:cNvCxnSpPr>
              <a:stCxn id="19" idx="5"/>
              <a:endCxn id="21" idx="1"/>
            </p:cNvCxnSpPr>
            <p:nvPr/>
          </p:nvCxnSpPr>
          <p:spPr>
            <a:xfrm>
              <a:off x="14494" y="4349"/>
              <a:ext cx="499" cy="35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a:stCxn id="19" idx="4"/>
              <a:endCxn id="22" idx="0"/>
            </p:cNvCxnSpPr>
            <p:nvPr/>
          </p:nvCxnSpPr>
          <p:spPr>
            <a:xfrm flipH="1">
              <a:off x="14155" y="4426"/>
              <a:ext cx="152" cy="83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grpSp>
      <p:sp>
        <p:nvSpPr>
          <p:cNvPr id="32" name="矩形 31"/>
          <p:cNvSpPr/>
          <p:nvPr/>
        </p:nvSpPr>
        <p:spPr>
          <a:xfrm>
            <a:off x="7371715" y="4260215"/>
            <a:ext cx="838835" cy="48260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GNN</a:t>
            </a:r>
            <a:endParaRPr lang="en-US" altLang="zh-CN" b="1">
              <a:solidFill>
                <a:schemeClr val="tx1"/>
              </a:solidFill>
            </a:endParaRPr>
          </a:p>
        </p:txBody>
      </p:sp>
      <p:sp>
        <p:nvSpPr>
          <p:cNvPr id="33" name="矩形 32"/>
          <p:cNvSpPr/>
          <p:nvPr/>
        </p:nvSpPr>
        <p:spPr>
          <a:xfrm>
            <a:off x="6918960" y="2295525"/>
            <a:ext cx="952500" cy="4826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LLM</a:t>
            </a:r>
            <a:endParaRPr lang="en-US" altLang="zh-CN" b="1">
              <a:solidFill>
                <a:schemeClr val="tx1"/>
              </a:solidFill>
            </a:endParaRPr>
          </a:p>
        </p:txBody>
      </p:sp>
      <p:sp>
        <p:nvSpPr>
          <p:cNvPr id="34" name="文本框 33"/>
          <p:cNvSpPr txBox="1"/>
          <p:nvPr/>
        </p:nvSpPr>
        <p:spPr>
          <a:xfrm>
            <a:off x="5159375" y="2341245"/>
            <a:ext cx="721360" cy="368300"/>
          </a:xfrm>
          <a:prstGeom prst="rect">
            <a:avLst/>
          </a:prstGeom>
          <a:noFill/>
          <a:ln>
            <a:solidFill>
              <a:schemeClr val="tx1"/>
            </a:solidFill>
          </a:ln>
        </p:spPr>
        <p:txBody>
          <a:bodyPr wrap="square" rtlCol="0">
            <a:spAutoFit/>
          </a:bodyPr>
          <a:p>
            <a:r>
              <a:rPr lang="en-US" altLang="zh-CN"/>
              <a:t>Q:</a:t>
            </a:r>
            <a:endParaRPr lang="en-US" altLang="zh-CN"/>
          </a:p>
        </p:txBody>
      </p:sp>
      <p:sp>
        <p:nvSpPr>
          <p:cNvPr id="36" name="文本框 35"/>
          <p:cNvSpPr txBox="1"/>
          <p:nvPr/>
        </p:nvSpPr>
        <p:spPr>
          <a:xfrm>
            <a:off x="6894195" y="1495425"/>
            <a:ext cx="3081020" cy="368300"/>
          </a:xfrm>
          <a:prstGeom prst="rect">
            <a:avLst/>
          </a:prstGeom>
          <a:noFill/>
          <a:ln>
            <a:solidFill>
              <a:schemeClr val="tx1"/>
            </a:solidFill>
          </a:ln>
        </p:spPr>
        <p:txBody>
          <a:bodyPr wrap="square" rtlCol="0">
            <a:spAutoFit/>
          </a:bodyPr>
          <a:p>
            <a:r>
              <a:rPr lang="en-US" altLang="zh-CN"/>
              <a:t>P</a:t>
            </a:r>
            <a:r>
              <a:rPr lang="en-US" altLang="zh-CN"/>
              <a:t>rompt:</a:t>
            </a:r>
            <a:endParaRPr lang="en-US" altLang="zh-CN"/>
          </a:p>
        </p:txBody>
      </p:sp>
      <p:grpSp>
        <p:nvGrpSpPr>
          <p:cNvPr id="50" name="组合 49"/>
          <p:cNvGrpSpPr/>
          <p:nvPr/>
        </p:nvGrpSpPr>
        <p:grpSpPr>
          <a:xfrm>
            <a:off x="10664825" y="3510915"/>
            <a:ext cx="1320800" cy="1711325"/>
            <a:chOff x="15782" y="5069"/>
            <a:chExt cx="2435" cy="3154"/>
          </a:xfrm>
        </p:grpSpPr>
        <p:sp>
          <p:nvSpPr>
            <p:cNvPr id="37" name="椭圆 36"/>
            <p:cNvSpPr/>
            <p:nvPr/>
          </p:nvSpPr>
          <p:spPr>
            <a:xfrm>
              <a:off x="16243" y="6869"/>
              <a:ext cx="529" cy="529"/>
            </a:xfrm>
            <a:prstGeom prst="ellipse">
              <a:avLst/>
            </a:prstGeom>
            <a:solidFill>
              <a:srgbClr val="A7C6E7"/>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椭圆 37"/>
            <p:cNvSpPr/>
            <p:nvPr/>
          </p:nvSpPr>
          <p:spPr>
            <a:xfrm>
              <a:off x="15782" y="5875"/>
              <a:ext cx="529" cy="529"/>
            </a:xfrm>
            <a:prstGeom prst="ellipse">
              <a:avLst/>
            </a:prstGeom>
            <a:solidFill>
              <a:srgbClr val="7030A0">
                <a:alpha val="42000"/>
              </a:srgb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椭圆 38"/>
            <p:cNvSpPr/>
            <p:nvPr/>
          </p:nvSpPr>
          <p:spPr>
            <a:xfrm>
              <a:off x="16772" y="5069"/>
              <a:ext cx="529" cy="529"/>
            </a:xfrm>
            <a:prstGeom prst="ellipse">
              <a:avLst/>
            </a:prstGeom>
            <a:solidFill>
              <a:srgbClr val="7030A0">
                <a:alpha val="38000"/>
              </a:srgb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椭圆 39"/>
            <p:cNvSpPr/>
            <p:nvPr/>
          </p:nvSpPr>
          <p:spPr>
            <a:xfrm>
              <a:off x="17301" y="5866"/>
              <a:ext cx="529" cy="529"/>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椭圆 40"/>
            <p:cNvSpPr/>
            <p:nvPr/>
          </p:nvSpPr>
          <p:spPr>
            <a:xfrm>
              <a:off x="17689" y="7238"/>
              <a:ext cx="529" cy="529"/>
            </a:xfrm>
            <a:prstGeom prst="ellipse">
              <a:avLst/>
            </a:prstGeom>
            <a:solidFill>
              <a:srgbClr val="7030A0">
                <a:alpha val="44000"/>
              </a:srgb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椭圆 42"/>
            <p:cNvSpPr/>
            <p:nvPr/>
          </p:nvSpPr>
          <p:spPr>
            <a:xfrm>
              <a:off x="16311" y="7695"/>
              <a:ext cx="529" cy="529"/>
            </a:xfrm>
            <a:prstGeom prst="ellipse">
              <a:avLst/>
            </a:prstGeom>
            <a:solidFill>
              <a:srgbClr val="7030A0">
                <a:alpha val="42000"/>
              </a:srgb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4" name="直接连接符 43"/>
            <p:cNvCxnSpPr>
              <a:stCxn id="37" idx="0"/>
              <a:endCxn id="39" idx="4"/>
            </p:cNvCxnSpPr>
            <p:nvPr/>
          </p:nvCxnSpPr>
          <p:spPr>
            <a:xfrm flipV="1">
              <a:off x="16508" y="5598"/>
              <a:ext cx="529" cy="1271"/>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5" name="直接连接符 44"/>
            <p:cNvCxnSpPr>
              <a:endCxn id="38" idx="5"/>
            </p:cNvCxnSpPr>
            <p:nvPr/>
          </p:nvCxnSpPr>
          <p:spPr>
            <a:xfrm flipH="1" flipV="1">
              <a:off x="16234" y="6327"/>
              <a:ext cx="257" cy="528"/>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6" name="直接连接符 45"/>
            <p:cNvCxnSpPr>
              <a:stCxn id="37" idx="4"/>
              <a:endCxn id="43" idx="0"/>
            </p:cNvCxnSpPr>
            <p:nvPr/>
          </p:nvCxnSpPr>
          <p:spPr>
            <a:xfrm>
              <a:off x="16508" y="7398"/>
              <a:ext cx="68" cy="297"/>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7" name="直接连接符 46"/>
            <p:cNvCxnSpPr>
              <a:stCxn id="37" idx="0"/>
              <a:endCxn id="40" idx="3"/>
            </p:cNvCxnSpPr>
            <p:nvPr/>
          </p:nvCxnSpPr>
          <p:spPr>
            <a:xfrm flipV="1">
              <a:off x="16508" y="6318"/>
              <a:ext cx="870" cy="551"/>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9" name="直接连接符 48"/>
            <p:cNvCxnSpPr>
              <a:stCxn id="40" idx="4"/>
              <a:endCxn id="41" idx="0"/>
            </p:cNvCxnSpPr>
            <p:nvPr/>
          </p:nvCxnSpPr>
          <p:spPr>
            <a:xfrm>
              <a:off x="17566" y="6395"/>
              <a:ext cx="388" cy="843"/>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grpSp>
      <p:cxnSp>
        <p:nvCxnSpPr>
          <p:cNvPr id="51" name="直接箭头连接符 50"/>
          <p:cNvCxnSpPr/>
          <p:nvPr/>
        </p:nvCxnSpPr>
        <p:spPr>
          <a:xfrm>
            <a:off x="8305165" y="4486910"/>
            <a:ext cx="349885" cy="0"/>
          </a:xfrm>
          <a:prstGeom prst="straightConnector1">
            <a:avLst/>
          </a:prstGeom>
          <a:ln w="25400">
            <a:solidFill>
              <a:schemeClr val="tx1"/>
            </a:solidFill>
            <a:tailEnd type="triangle" w="med" len="sm"/>
          </a:ln>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a:off x="6977380" y="4453255"/>
            <a:ext cx="349885" cy="0"/>
          </a:xfrm>
          <a:prstGeom prst="straightConnector1">
            <a:avLst/>
          </a:prstGeom>
          <a:ln w="25400">
            <a:solidFill>
              <a:schemeClr val="tx1"/>
            </a:solidFill>
            <a:tailEnd type="triangle" w="med" len="sm"/>
          </a:ln>
        </p:spPr>
        <p:style>
          <a:lnRef idx="2">
            <a:schemeClr val="accent1"/>
          </a:lnRef>
          <a:fillRef idx="0">
            <a:srgbClr val="FFFFFF"/>
          </a:fillRef>
          <a:effectRef idx="0">
            <a:srgbClr val="FFFFFF"/>
          </a:effectRef>
          <a:fontRef idx="minor">
            <a:schemeClr val="tx1"/>
          </a:fontRef>
        </p:style>
      </p:cxnSp>
      <p:sp>
        <p:nvSpPr>
          <p:cNvPr id="53" name="文本框 52"/>
          <p:cNvSpPr txBox="1"/>
          <p:nvPr/>
        </p:nvSpPr>
        <p:spPr>
          <a:xfrm>
            <a:off x="8773160" y="4291965"/>
            <a:ext cx="1103630" cy="351155"/>
          </a:xfrm>
          <a:prstGeom prst="rect">
            <a:avLst/>
          </a:prstGeom>
          <a:noFill/>
          <a:ln>
            <a:solidFill>
              <a:schemeClr val="tx1"/>
            </a:solidFill>
          </a:ln>
        </p:spPr>
        <p:txBody>
          <a:bodyPr wrap="square" rtlCol="0">
            <a:noAutofit/>
          </a:bodyPr>
          <a:p>
            <a:r>
              <a:rPr lang="zh-CN" altLang="en-US" sz="1600"/>
              <a:t>分类结果</a:t>
            </a:r>
            <a:endParaRPr lang="zh-CN" altLang="en-US" sz="1600"/>
          </a:p>
        </p:txBody>
      </p:sp>
      <p:cxnSp>
        <p:nvCxnSpPr>
          <p:cNvPr id="54" name="直接箭头连接符 53"/>
          <p:cNvCxnSpPr/>
          <p:nvPr/>
        </p:nvCxnSpPr>
        <p:spPr>
          <a:xfrm>
            <a:off x="9975215" y="4478655"/>
            <a:ext cx="349885" cy="0"/>
          </a:xfrm>
          <a:prstGeom prst="straightConnector1">
            <a:avLst/>
          </a:prstGeom>
          <a:ln w="25400">
            <a:solidFill>
              <a:schemeClr val="tx1"/>
            </a:solidFill>
            <a:tailEnd type="triangle" w="med" len="sm"/>
          </a:ln>
        </p:spPr>
        <p:style>
          <a:lnRef idx="2">
            <a:schemeClr val="accent1"/>
          </a:lnRef>
          <a:fillRef idx="0">
            <a:srgbClr val="FFFFFF"/>
          </a:fillRef>
          <a:effectRef idx="0">
            <a:srgbClr val="FFFFFF"/>
          </a:effectRef>
          <a:fontRef idx="minor">
            <a:schemeClr val="tx1"/>
          </a:fontRef>
        </p:style>
      </p:cxnSp>
      <p:sp>
        <p:nvSpPr>
          <p:cNvPr id="55" name="文本框 54"/>
          <p:cNvSpPr txBox="1"/>
          <p:nvPr/>
        </p:nvSpPr>
        <p:spPr>
          <a:xfrm>
            <a:off x="9682480" y="3548380"/>
            <a:ext cx="935355" cy="645160"/>
          </a:xfrm>
          <a:prstGeom prst="rect">
            <a:avLst/>
          </a:prstGeom>
          <a:noFill/>
        </p:spPr>
        <p:txBody>
          <a:bodyPr wrap="square" rtlCol="0">
            <a:spAutoFit/>
          </a:bodyPr>
          <a:p>
            <a:r>
              <a:rPr lang="zh-CN" altLang="en-US"/>
              <a:t>最佳路</a:t>
            </a:r>
            <a:endParaRPr lang="zh-CN" altLang="en-US"/>
          </a:p>
          <a:p>
            <a:r>
              <a:rPr lang="zh-CN" altLang="en-US"/>
              <a:t>径</a:t>
            </a:r>
            <a:r>
              <a:rPr lang="zh-CN" altLang="en-US"/>
              <a:t>选择</a:t>
            </a:r>
            <a:endParaRPr lang="zh-CN" altLang="en-US"/>
          </a:p>
        </p:txBody>
      </p:sp>
      <p:sp>
        <p:nvSpPr>
          <p:cNvPr id="56" name="椭圆 55"/>
          <p:cNvSpPr/>
          <p:nvPr/>
        </p:nvSpPr>
        <p:spPr>
          <a:xfrm>
            <a:off x="9115425" y="2054037"/>
            <a:ext cx="286942" cy="287029"/>
          </a:xfrm>
          <a:prstGeom prst="ellipse">
            <a:avLst/>
          </a:prstGeom>
          <a:solidFill>
            <a:schemeClr val="bg2">
              <a:lumMod val="50000"/>
              <a:alpha val="42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椭圆 56"/>
          <p:cNvSpPr/>
          <p:nvPr/>
        </p:nvSpPr>
        <p:spPr>
          <a:xfrm>
            <a:off x="9115425" y="2490917"/>
            <a:ext cx="286942" cy="287029"/>
          </a:xfrm>
          <a:prstGeom prst="ellipse">
            <a:avLst/>
          </a:prstGeom>
          <a:solidFill>
            <a:schemeClr val="accent6">
              <a:lumMod val="60000"/>
              <a:lumOff val="40000"/>
              <a:alpha val="42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椭圆 57"/>
          <p:cNvSpPr/>
          <p:nvPr/>
        </p:nvSpPr>
        <p:spPr>
          <a:xfrm>
            <a:off x="9545955" y="2341057"/>
            <a:ext cx="286942" cy="287029"/>
          </a:xfrm>
          <a:prstGeom prst="ellipse">
            <a:avLst/>
          </a:prstGeom>
          <a:solidFill>
            <a:schemeClr val="accent6">
              <a:lumMod val="60000"/>
              <a:lumOff val="40000"/>
              <a:alpha val="42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9" name="直接连接符 58"/>
          <p:cNvCxnSpPr>
            <a:stCxn id="56" idx="4"/>
            <a:endCxn id="57" idx="0"/>
          </p:cNvCxnSpPr>
          <p:nvPr/>
        </p:nvCxnSpPr>
        <p:spPr>
          <a:xfrm>
            <a:off x="9258935" y="2341245"/>
            <a:ext cx="0" cy="1498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0" name="直接连接符 59"/>
          <p:cNvCxnSpPr>
            <a:stCxn id="56" idx="6"/>
            <a:endCxn id="58" idx="0"/>
          </p:cNvCxnSpPr>
          <p:nvPr/>
        </p:nvCxnSpPr>
        <p:spPr>
          <a:xfrm>
            <a:off x="9402445" y="2197735"/>
            <a:ext cx="287020" cy="14351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1" name="直接箭头连接符 60"/>
          <p:cNvCxnSpPr/>
          <p:nvPr/>
        </p:nvCxnSpPr>
        <p:spPr>
          <a:xfrm>
            <a:off x="8321675" y="2491105"/>
            <a:ext cx="349885" cy="0"/>
          </a:xfrm>
          <a:prstGeom prst="straightConnector1">
            <a:avLst/>
          </a:prstGeom>
          <a:ln w="25400">
            <a:solidFill>
              <a:schemeClr val="tx1"/>
            </a:solidFill>
            <a:tailEnd type="triangle" w="med" len="sm"/>
          </a:ln>
        </p:spPr>
        <p:style>
          <a:lnRef idx="2">
            <a:schemeClr val="accent1"/>
          </a:lnRef>
          <a:fillRef idx="0">
            <a:srgbClr val="FFFFFF"/>
          </a:fillRef>
          <a:effectRef idx="0">
            <a:srgbClr val="FFFFFF"/>
          </a:effectRef>
          <a:fontRef idx="minor">
            <a:schemeClr val="tx1"/>
          </a:fontRef>
        </p:style>
      </p:cxnSp>
      <p:cxnSp>
        <p:nvCxnSpPr>
          <p:cNvPr id="62" name="肘形连接符 61"/>
          <p:cNvCxnSpPr>
            <a:stCxn id="35" idx="3"/>
          </p:cNvCxnSpPr>
          <p:nvPr/>
        </p:nvCxnSpPr>
        <p:spPr>
          <a:xfrm>
            <a:off x="10357485" y="2124075"/>
            <a:ext cx="955675" cy="1228725"/>
          </a:xfrm>
          <a:prstGeom prst="bentConnector2">
            <a:avLst/>
          </a:prstGeom>
          <a:ln w="15875">
            <a:solidFill>
              <a:schemeClr val="tx1"/>
            </a:solidFill>
            <a:headEnd type="triangle"/>
            <a:tailEnd type="triangle"/>
          </a:ln>
        </p:spPr>
        <p:style>
          <a:lnRef idx="2">
            <a:schemeClr val="accent1"/>
          </a:lnRef>
          <a:fillRef idx="0">
            <a:srgbClr val="FFFFFF"/>
          </a:fillRef>
          <a:effectRef idx="0">
            <a:srgbClr val="FFFFFF"/>
          </a:effectRef>
          <a:fontRef idx="minor">
            <a:schemeClr val="tx1"/>
          </a:fontRef>
        </p:style>
      </p:cxnSp>
      <p:cxnSp>
        <p:nvCxnSpPr>
          <p:cNvPr id="63" name="直接箭头连接符 62"/>
          <p:cNvCxnSpPr>
            <a:stCxn id="34" idx="3"/>
          </p:cNvCxnSpPr>
          <p:nvPr/>
        </p:nvCxnSpPr>
        <p:spPr>
          <a:xfrm>
            <a:off x="5880735" y="2525395"/>
            <a:ext cx="911225" cy="0"/>
          </a:xfrm>
          <a:prstGeom prst="straightConnector1">
            <a:avLst/>
          </a:prstGeom>
          <a:ln w="25400">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64" name="直接箭头连接符 63"/>
          <p:cNvCxnSpPr>
            <a:stCxn id="34" idx="2"/>
          </p:cNvCxnSpPr>
          <p:nvPr/>
        </p:nvCxnSpPr>
        <p:spPr>
          <a:xfrm>
            <a:off x="5520055" y="2709545"/>
            <a:ext cx="0" cy="904875"/>
          </a:xfrm>
          <a:prstGeom prst="straightConnector1">
            <a:avLst/>
          </a:prstGeom>
          <a:ln w="15875">
            <a:solidFill>
              <a:schemeClr val="tx1"/>
            </a:solidFill>
            <a:tailEnd type="triangle"/>
          </a:ln>
        </p:spPr>
        <p:style>
          <a:lnRef idx="2">
            <a:schemeClr val="accent1"/>
          </a:lnRef>
          <a:fillRef idx="0">
            <a:srgbClr val="FFFFFF"/>
          </a:fillRef>
          <a:effectRef idx="0">
            <a:srgbClr val="FFFFFF"/>
          </a:effectRef>
          <a:fontRef idx="minor">
            <a:schemeClr val="tx1"/>
          </a:fontRef>
        </p:style>
      </p:cxnSp>
      <p:sp>
        <p:nvSpPr>
          <p:cNvPr id="65" name="矩形 64"/>
          <p:cNvSpPr/>
          <p:nvPr/>
        </p:nvSpPr>
        <p:spPr>
          <a:xfrm>
            <a:off x="7934325" y="5407660"/>
            <a:ext cx="838835" cy="57023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LLM</a:t>
            </a:r>
            <a:endParaRPr lang="en-US" altLang="zh-CN" b="1">
              <a:solidFill>
                <a:schemeClr val="tx1"/>
              </a:solidFill>
            </a:endParaRPr>
          </a:p>
        </p:txBody>
      </p:sp>
      <p:sp>
        <p:nvSpPr>
          <p:cNvPr id="66" name="文本框 65"/>
          <p:cNvSpPr txBox="1"/>
          <p:nvPr/>
        </p:nvSpPr>
        <p:spPr>
          <a:xfrm>
            <a:off x="5235575" y="5546090"/>
            <a:ext cx="2183130" cy="355600"/>
          </a:xfrm>
          <a:prstGeom prst="rect">
            <a:avLst/>
          </a:prstGeom>
          <a:noFill/>
          <a:ln>
            <a:solidFill>
              <a:schemeClr val="tx1"/>
            </a:solidFill>
          </a:ln>
        </p:spPr>
        <p:txBody>
          <a:bodyPr wrap="square" rtlCol="0">
            <a:noAutofit/>
          </a:bodyPr>
          <a:p>
            <a:r>
              <a:rPr lang="zh-CN" altLang="en-US" sz="1600"/>
              <a:t>概念生成、方案</a:t>
            </a:r>
            <a:r>
              <a:rPr lang="zh-CN" altLang="en-US" sz="1600"/>
              <a:t>推荐</a:t>
            </a:r>
            <a:endParaRPr lang="zh-CN" altLang="en-US" sz="1600"/>
          </a:p>
        </p:txBody>
      </p:sp>
      <p:sp>
        <p:nvSpPr>
          <p:cNvPr id="67" name="文本框 66"/>
          <p:cNvSpPr txBox="1"/>
          <p:nvPr/>
        </p:nvSpPr>
        <p:spPr>
          <a:xfrm>
            <a:off x="9682480" y="5128895"/>
            <a:ext cx="1103630" cy="1087120"/>
          </a:xfrm>
          <a:prstGeom prst="rect">
            <a:avLst/>
          </a:prstGeom>
          <a:noFill/>
          <a:ln>
            <a:solidFill>
              <a:schemeClr val="tx1"/>
            </a:solidFill>
          </a:ln>
        </p:spPr>
        <p:txBody>
          <a:bodyPr wrap="square" rtlCol="0">
            <a:noAutofit/>
          </a:bodyPr>
          <a:p>
            <a:r>
              <a:rPr lang="zh-CN" altLang="en-US" sz="1600"/>
              <a:t>候选</a:t>
            </a:r>
            <a:r>
              <a:rPr lang="zh-CN" altLang="en-US" sz="1600"/>
              <a:t>答案：</a:t>
            </a:r>
            <a:endParaRPr lang="zh-CN" altLang="en-US" sz="1600"/>
          </a:p>
          <a:p>
            <a:r>
              <a:rPr lang="en-US" altLang="zh-CN" sz="1600"/>
              <a:t>1.</a:t>
            </a:r>
            <a:endParaRPr lang="en-US" altLang="zh-CN" sz="1600"/>
          </a:p>
          <a:p>
            <a:r>
              <a:rPr lang="en-US" altLang="zh-CN" sz="1600"/>
              <a:t>2.</a:t>
            </a:r>
            <a:endParaRPr lang="en-US" altLang="zh-CN" sz="1600"/>
          </a:p>
          <a:p>
            <a:r>
              <a:rPr lang="en-US" altLang="zh-CN" sz="1600"/>
              <a:t>3.</a:t>
            </a:r>
            <a:endParaRPr lang="en-US" altLang="zh-CN" sz="1600"/>
          </a:p>
        </p:txBody>
      </p:sp>
      <p:cxnSp>
        <p:nvCxnSpPr>
          <p:cNvPr id="68" name="肘形连接符 67"/>
          <p:cNvCxnSpPr>
            <a:endCxn id="67" idx="3"/>
          </p:cNvCxnSpPr>
          <p:nvPr/>
        </p:nvCxnSpPr>
        <p:spPr>
          <a:xfrm rot="10800000" flipV="1">
            <a:off x="10786110" y="5155565"/>
            <a:ext cx="666750" cy="516255"/>
          </a:xfrm>
          <a:prstGeom prst="bentConnector3">
            <a:avLst>
              <a:gd name="adj1" fmla="val -1428"/>
            </a:avLst>
          </a:prstGeom>
          <a:ln w="19050">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flipH="1">
            <a:off x="8827135" y="5672455"/>
            <a:ext cx="718820" cy="0"/>
          </a:xfrm>
          <a:prstGeom prst="straightConnector1">
            <a:avLst/>
          </a:prstGeom>
          <a:ln w="19050">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70" name="直接箭头连接符 69"/>
          <p:cNvCxnSpPr/>
          <p:nvPr/>
        </p:nvCxnSpPr>
        <p:spPr>
          <a:xfrm flipH="1">
            <a:off x="7553960" y="5676900"/>
            <a:ext cx="266700" cy="0"/>
          </a:xfrm>
          <a:prstGeom prst="straightConnector1">
            <a:avLst/>
          </a:prstGeom>
          <a:ln w="19050">
            <a:solidFill>
              <a:schemeClr val="tx1"/>
            </a:solidFill>
            <a:tailEnd type="triangle"/>
          </a:ln>
        </p:spPr>
        <p:style>
          <a:lnRef idx="2">
            <a:schemeClr val="accent1"/>
          </a:lnRef>
          <a:fillRef idx="0">
            <a:srgbClr val="FFFFFF"/>
          </a:fillRef>
          <a:effectRef idx="0">
            <a:srgbClr val="FFFFFF"/>
          </a:effectRef>
          <a:fontRef idx="minor">
            <a:schemeClr val="tx1"/>
          </a:fontRef>
        </p:style>
      </p:cxnSp>
      <p:sp>
        <p:nvSpPr>
          <p:cNvPr id="71" name="文本框 70"/>
          <p:cNvSpPr txBox="1"/>
          <p:nvPr/>
        </p:nvSpPr>
        <p:spPr>
          <a:xfrm>
            <a:off x="10629900" y="2527300"/>
            <a:ext cx="4064000" cy="368300"/>
          </a:xfrm>
          <a:prstGeom prst="rect">
            <a:avLst/>
          </a:prstGeom>
          <a:noFill/>
        </p:spPr>
        <p:txBody>
          <a:bodyPr wrap="square" rtlCol="0">
            <a:spAutoFit/>
          </a:bodyPr>
          <a:p>
            <a:r>
              <a:rPr lang="zh-CN" altLang="en-US"/>
              <a:t>合并</a:t>
            </a:r>
            <a:endParaRPr lang="zh-CN" altLang="en-US"/>
          </a:p>
        </p:txBody>
      </p:sp>
      <p:sp>
        <p:nvSpPr>
          <p:cNvPr id="72" name="矩形 71"/>
          <p:cNvSpPr/>
          <p:nvPr/>
        </p:nvSpPr>
        <p:spPr>
          <a:xfrm>
            <a:off x="4912360" y="1092200"/>
            <a:ext cx="7162800" cy="5168900"/>
          </a:xfrm>
          <a:prstGeom prst="rect">
            <a:avLst/>
          </a:prstGeom>
          <a:noFill/>
          <a:ln w="285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文本框 72"/>
          <p:cNvSpPr txBox="1"/>
          <p:nvPr/>
        </p:nvSpPr>
        <p:spPr>
          <a:xfrm>
            <a:off x="7553960" y="4935855"/>
            <a:ext cx="1587500" cy="368300"/>
          </a:xfrm>
          <a:prstGeom prst="rect">
            <a:avLst/>
          </a:prstGeom>
          <a:noFill/>
        </p:spPr>
        <p:txBody>
          <a:bodyPr wrap="square" rtlCol="0">
            <a:spAutoFit/>
          </a:bodyPr>
          <a:p>
            <a:r>
              <a:rPr lang="zh-CN" altLang="en-US"/>
              <a:t>自然语言</a:t>
            </a:r>
            <a:r>
              <a:rPr lang="zh-CN" altLang="en-US"/>
              <a:t>输出</a:t>
            </a:r>
            <a:endParaRPr lang="zh-CN" altLang="en-US"/>
          </a:p>
        </p:txBody>
      </p:sp>
      <p:sp>
        <p:nvSpPr>
          <p:cNvPr id="74" name="文本框 73"/>
          <p:cNvSpPr txBox="1"/>
          <p:nvPr/>
        </p:nvSpPr>
        <p:spPr>
          <a:xfrm>
            <a:off x="6791960" y="3018790"/>
            <a:ext cx="1587500" cy="368300"/>
          </a:xfrm>
          <a:prstGeom prst="rect">
            <a:avLst/>
          </a:prstGeom>
          <a:noFill/>
        </p:spPr>
        <p:txBody>
          <a:bodyPr wrap="square" rtlCol="0">
            <a:spAutoFit/>
          </a:bodyPr>
          <a:p>
            <a:r>
              <a:rPr lang="zh-CN" altLang="en-US"/>
              <a:t>自然语言</a:t>
            </a:r>
            <a:r>
              <a:rPr lang="zh-CN" altLang="en-US"/>
              <a:t>输出</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3" name="图片 2" descr="gpt-intro"/>
          <p:cNvPicPr>
            <a:picLocks noChangeAspect="1"/>
          </p:cNvPicPr>
          <p:nvPr/>
        </p:nvPicPr>
        <p:blipFill>
          <a:blip r:embed="rId1"/>
          <a:stretch>
            <a:fillRect/>
          </a:stretch>
        </p:blipFill>
        <p:spPr>
          <a:xfrm>
            <a:off x="852170" y="1717675"/>
            <a:ext cx="10487660" cy="4813935"/>
          </a:xfrm>
          <a:prstGeom prst="rect">
            <a:avLst/>
          </a:prstGeom>
        </p:spPr>
      </p:pic>
      <p:sp>
        <p:nvSpPr>
          <p:cNvPr id="5" name="文本框 4"/>
          <p:cNvSpPr txBox="1"/>
          <p:nvPr/>
        </p:nvSpPr>
        <p:spPr>
          <a:xfrm>
            <a:off x="1576070" y="933450"/>
            <a:ext cx="2413000" cy="521970"/>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GPT-GNN</a:t>
            </a:r>
            <a:endParaRPr lang="en-US" altLang="zh-CN" sz="2800" b="1">
              <a:latin typeface="微软雅黑" panose="020B0503020204020204" charset="-122"/>
              <a:ea typeface="微软雅黑" panose="020B0503020204020204" charset="-122"/>
            </a:endParaRPr>
          </a:p>
        </p:txBody>
      </p:sp>
      <p:sp>
        <p:nvSpPr>
          <p:cNvPr id="88" name="left-arrow-variant_45001"/>
          <p:cNvSpPr>
            <a:spLocks noChangeAspect="1"/>
          </p:cNvSpPr>
          <p:nvPr/>
        </p:nvSpPr>
        <p:spPr>
          <a:xfrm rot="10800000">
            <a:off x="852170" y="997585"/>
            <a:ext cx="648335" cy="392430"/>
          </a:xfrm>
          <a:custGeom>
            <a:avLst/>
            <a:gdLst>
              <a:gd name="connsiteX0" fmla="*/ 443094 w 608697"/>
              <a:gd name="connsiteY0" fmla="*/ 0 h 368422"/>
              <a:gd name="connsiteX1" fmla="*/ 608697 w 608697"/>
              <a:gd name="connsiteY1" fmla="*/ 0 h 368422"/>
              <a:gd name="connsiteX2" fmla="*/ 608697 w 608697"/>
              <a:gd name="connsiteY2" fmla="*/ 368422 h 368422"/>
              <a:gd name="connsiteX3" fmla="*/ 443094 w 608697"/>
              <a:gd name="connsiteY3" fmla="*/ 368422 h 368422"/>
              <a:gd name="connsiteX4" fmla="*/ 201182 w 608697"/>
              <a:gd name="connsiteY4" fmla="*/ 184171 h 368422"/>
              <a:gd name="connsiteX5" fmla="*/ 241898 w 608697"/>
              <a:gd name="connsiteY5" fmla="*/ 0 h 368422"/>
              <a:gd name="connsiteX6" fmla="*/ 241898 w 608697"/>
              <a:gd name="connsiteY6" fmla="*/ 92046 h 368422"/>
              <a:gd name="connsiteX7" fmla="*/ 120468 w 608697"/>
              <a:gd name="connsiteY7" fmla="*/ 184171 h 368422"/>
              <a:gd name="connsiteX8" fmla="*/ 241898 w 608697"/>
              <a:gd name="connsiteY8" fmla="*/ 276297 h 368422"/>
              <a:gd name="connsiteX9" fmla="*/ 241898 w 608697"/>
              <a:gd name="connsiteY9" fmla="*/ 368422 h 368422"/>
              <a:gd name="connsiteX10" fmla="*/ 0 w 608697"/>
              <a:gd name="connsiteY10" fmla="*/ 184171 h 36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97" h="368422">
                <a:moveTo>
                  <a:pt x="443094" y="0"/>
                </a:moveTo>
                <a:lnTo>
                  <a:pt x="608697" y="0"/>
                </a:lnTo>
                <a:lnTo>
                  <a:pt x="608697" y="368422"/>
                </a:lnTo>
                <a:lnTo>
                  <a:pt x="443094" y="368422"/>
                </a:lnTo>
                <a:lnTo>
                  <a:pt x="201182" y="184171"/>
                </a:lnTo>
                <a:close/>
                <a:moveTo>
                  <a:pt x="241898" y="0"/>
                </a:moveTo>
                <a:lnTo>
                  <a:pt x="241898" y="92046"/>
                </a:lnTo>
                <a:lnTo>
                  <a:pt x="120468" y="184171"/>
                </a:lnTo>
                <a:lnTo>
                  <a:pt x="241898" y="276297"/>
                </a:lnTo>
                <a:lnTo>
                  <a:pt x="241898" y="368422"/>
                </a:lnTo>
                <a:lnTo>
                  <a:pt x="0" y="184171"/>
                </a:lnTo>
                <a:close/>
              </a:path>
            </a:pathLst>
          </a:custGeom>
          <a:gradFill flip="none" rotWithShape="1">
            <a:gsLst>
              <a:gs pos="93000">
                <a:schemeClr val="accent1">
                  <a:lumMod val="40000"/>
                  <a:lumOff val="60000"/>
                </a:schemeClr>
              </a:gs>
              <a:gs pos="100000">
                <a:schemeClr val="accent1">
                  <a:lumMod val="20000"/>
                  <a:lumOff val="80000"/>
                </a:schemeClr>
              </a:gs>
              <a:gs pos="4000">
                <a:schemeClr val="accent1">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en-US" sz="3200"/>
          </a:p>
        </p:txBody>
      </p:sp>
      <p:sp>
        <p:nvSpPr>
          <p:cNvPr id="13" name="文本框 12"/>
          <p:cNvSpPr txBox="1"/>
          <p:nvPr/>
        </p:nvSpPr>
        <p:spPr>
          <a:xfrm>
            <a:off x="5779135" y="1206500"/>
            <a:ext cx="1156335" cy="368300"/>
          </a:xfrm>
          <a:prstGeom prst="rect">
            <a:avLst/>
          </a:prstGeom>
          <a:noFill/>
        </p:spPr>
        <p:txBody>
          <a:bodyPr wrap="square" rtlCol="0">
            <a:spAutoFit/>
          </a:bodyPr>
          <a:p>
            <a:r>
              <a:rPr lang="zh-CN" altLang="en-US" b="1">
                <a:solidFill>
                  <a:schemeClr val="accent1">
                    <a:lumMod val="75000"/>
                  </a:schemeClr>
                </a:solidFill>
              </a:rPr>
              <a:t>节点分类</a:t>
            </a:r>
            <a:endParaRPr lang="zh-CN" altLang="en-US" b="1">
              <a:solidFill>
                <a:schemeClr val="accent1">
                  <a:lumMod val="75000"/>
                </a:schemeClr>
              </a:solidFill>
            </a:endParaRPr>
          </a:p>
        </p:txBody>
      </p:sp>
      <p:sp>
        <p:nvSpPr>
          <p:cNvPr id="14" name="文本框 13"/>
          <p:cNvSpPr txBox="1"/>
          <p:nvPr/>
        </p:nvSpPr>
        <p:spPr>
          <a:xfrm>
            <a:off x="7633335" y="1206500"/>
            <a:ext cx="1156335" cy="368300"/>
          </a:xfrm>
          <a:prstGeom prst="rect">
            <a:avLst/>
          </a:prstGeom>
          <a:noFill/>
        </p:spPr>
        <p:txBody>
          <a:bodyPr wrap="square" rtlCol="0">
            <a:spAutoFit/>
          </a:bodyPr>
          <a:p>
            <a:pPr lvl="0" algn="l">
              <a:buClrTx/>
              <a:buSzTx/>
              <a:buFontTx/>
            </a:pPr>
            <a:r>
              <a:rPr lang="zh-CN" altLang="en-US" b="1">
                <a:solidFill>
                  <a:schemeClr val="accent1">
                    <a:lumMod val="75000"/>
                  </a:schemeClr>
                </a:solidFill>
                <a:sym typeface="+mn-ea"/>
              </a:rPr>
              <a:t>链接预测</a:t>
            </a:r>
            <a:endParaRPr lang="zh-CN" altLang="en-US" b="1">
              <a:solidFill>
                <a:schemeClr val="accent1">
                  <a:lumMod val="75000"/>
                </a:schemeClr>
              </a:solidFill>
              <a:sym typeface="+mn-ea"/>
            </a:endParaRPr>
          </a:p>
        </p:txBody>
      </p:sp>
      <p:sp>
        <p:nvSpPr>
          <p:cNvPr id="15" name="文本框 14"/>
          <p:cNvSpPr txBox="1"/>
          <p:nvPr/>
        </p:nvSpPr>
        <p:spPr>
          <a:xfrm>
            <a:off x="9741535" y="1206500"/>
            <a:ext cx="1156335" cy="368300"/>
          </a:xfrm>
          <a:prstGeom prst="rect">
            <a:avLst/>
          </a:prstGeom>
          <a:noFill/>
        </p:spPr>
        <p:txBody>
          <a:bodyPr wrap="square" rtlCol="0">
            <a:spAutoFit/>
          </a:bodyPr>
          <a:p>
            <a:r>
              <a:rPr lang="zh-CN" altLang="en-US" b="1">
                <a:solidFill>
                  <a:schemeClr val="accent1">
                    <a:lumMod val="75000"/>
                  </a:schemeClr>
                </a:solidFill>
              </a:rPr>
              <a:t>社区检测</a:t>
            </a:r>
            <a:endParaRPr lang="zh-CN" altLang="en-US" b="1">
              <a:solidFill>
                <a:schemeClr val="accent1">
                  <a:lumMod val="75000"/>
                </a:scheme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sp>
        <p:nvSpPr>
          <p:cNvPr id="5" name="文本框 4"/>
          <p:cNvSpPr txBox="1"/>
          <p:nvPr/>
        </p:nvSpPr>
        <p:spPr>
          <a:xfrm>
            <a:off x="3087370" y="857250"/>
            <a:ext cx="2413000" cy="521970"/>
          </a:xfrm>
          <a:prstGeom prst="rect">
            <a:avLst/>
          </a:prstGeom>
          <a:noFill/>
        </p:spPr>
        <p:txBody>
          <a:bodyPr wrap="square" rtlCol="0">
            <a:spAutoFit/>
          </a:bodyPr>
          <a:p>
            <a:r>
              <a:rPr lang="zh-CN" altLang="en-US" sz="2800" b="1">
                <a:latin typeface="微软雅黑" panose="020B0503020204020204" charset="-122"/>
                <a:ea typeface="微软雅黑" panose="020B0503020204020204" charset="-122"/>
              </a:rPr>
              <a:t>源码</a:t>
            </a:r>
            <a:r>
              <a:rPr lang="zh-CN" altLang="en-US" sz="2800" b="1">
                <a:latin typeface="微软雅黑" panose="020B0503020204020204" charset="-122"/>
                <a:ea typeface="微软雅黑" panose="020B0503020204020204" charset="-122"/>
              </a:rPr>
              <a:t>理解</a:t>
            </a:r>
            <a:endParaRPr lang="zh-CN" altLang="en-US" sz="2800" b="1">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2635885" y="1627505"/>
            <a:ext cx="8927465" cy="4426585"/>
          </a:xfrm>
          <a:prstGeom prst="rect">
            <a:avLst/>
          </a:prstGeom>
          <a:ln>
            <a:solidFill>
              <a:schemeClr val="tx1"/>
            </a:solidFill>
          </a:ln>
          <a:effectLst>
            <a:reflection blurRad="6350" stA="52000" endA="300" endPos="35000" dir="5400000" sy="-100000" algn="bl" rotWithShape="0"/>
          </a:effectLst>
        </p:spPr>
      </p:pic>
      <p:sp>
        <p:nvSpPr>
          <p:cNvPr id="97" name="任意形状 96"/>
          <p:cNvSpPr/>
          <p:nvPr/>
        </p:nvSpPr>
        <p:spPr>
          <a:xfrm rot="5400000">
            <a:off x="234711" y="1955948"/>
            <a:ext cx="406383" cy="419704"/>
          </a:xfrm>
          <a:custGeom>
            <a:avLst/>
            <a:gdLst>
              <a:gd name="connsiteX0" fmla="*/ 7381 w 699656"/>
              <a:gd name="connsiteY0" fmla="*/ 722591 h 722591"/>
              <a:gd name="connsiteX1" fmla="*/ 353519 w 699656"/>
              <a:gd name="connsiteY1" fmla="*/ 301056 h 722591"/>
              <a:gd name="connsiteX2" fmla="*/ 699656 w 699656"/>
              <a:gd name="connsiteY2" fmla="*/ 722591 h 722591"/>
              <a:gd name="connsiteX3" fmla="*/ 528936 w 699656"/>
              <a:gd name="connsiteY3" fmla="*/ 722591 h 722591"/>
              <a:gd name="connsiteX4" fmla="*/ 355867 w 699656"/>
              <a:gd name="connsiteY4" fmla="*/ 511823 h 722591"/>
              <a:gd name="connsiteX5" fmla="*/ 182798 w 699656"/>
              <a:gd name="connsiteY5" fmla="*/ 722591 h 722591"/>
              <a:gd name="connsiteX6" fmla="*/ 0 w 699656"/>
              <a:gd name="connsiteY6" fmla="*/ 421535 h 722591"/>
              <a:gd name="connsiteX7" fmla="*/ 346138 w 699656"/>
              <a:gd name="connsiteY7" fmla="*/ 0 h 722591"/>
              <a:gd name="connsiteX8" fmla="*/ 692275 w 699656"/>
              <a:gd name="connsiteY8" fmla="*/ 421535 h 722591"/>
              <a:gd name="connsiteX9" fmla="*/ 521555 w 699656"/>
              <a:gd name="connsiteY9" fmla="*/ 421535 h 722591"/>
              <a:gd name="connsiteX10" fmla="*/ 348486 w 699656"/>
              <a:gd name="connsiteY10" fmla="*/ 210767 h 722591"/>
              <a:gd name="connsiteX11" fmla="*/ 175417 w 699656"/>
              <a:gd name="connsiteY11" fmla="*/ 421535 h 7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9656" h="722591">
                <a:moveTo>
                  <a:pt x="7381" y="722591"/>
                </a:moveTo>
                <a:lnTo>
                  <a:pt x="353519" y="301056"/>
                </a:lnTo>
                <a:lnTo>
                  <a:pt x="699656" y="722591"/>
                </a:lnTo>
                <a:lnTo>
                  <a:pt x="528936" y="722591"/>
                </a:lnTo>
                <a:lnTo>
                  <a:pt x="355867" y="511823"/>
                </a:lnTo>
                <a:lnTo>
                  <a:pt x="182798" y="722591"/>
                </a:lnTo>
                <a:close/>
                <a:moveTo>
                  <a:pt x="0" y="421535"/>
                </a:moveTo>
                <a:lnTo>
                  <a:pt x="346138" y="0"/>
                </a:lnTo>
                <a:lnTo>
                  <a:pt x="692275" y="421535"/>
                </a:lnTo>
                <a:lnTo>
                  <a:pt x="521555" y="421535"/>
                </a:lnTo>
                <a:lnTo>
                  <a:pt x="348486" y="210767"/>
                </a:lnTo>
                <a:lnTo>
                  <a:pt x="175417" y="421535"/>
                </a:lnTo>
                <a:close/>
              </a:path>
            </a:pathLst>
          </a:custGeom>
          <a:gradFill flip="none" rotWithShape="1">
            <a:gsLst>
              <a:gs pos="0">
                <a:schemeClr val="bg1">
                  <a:alpha val="0"/>
                </a:schemeClr>
              </a:gs>
              <a:gs pos="100000">
                <a:srgbClr val="FF897F"/>
              </a:gs>
              <a:gs pos="62000">
                <a:srgbClr val="F49FAC">
                  <a:alpha val="90332"/>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sp>
        <p:nvSpPr>
          <p:cNvPr id="40" name="triangular-black-arrow-pointing-down_37645"/>
          <p:cNvSpPr>
            <a:spLocks noChangeAspect="1"/>
          </p:cNvSpPr>
          <p:nvPr/>
        </p:nvSpPr>
        <p:spPr>
          <a:xfrm rot="16200000">
            <a:off x="2582070" y="980831"/>
            <a:ext cx="443387" cy="336058"/>
          </a:xfrm>
          <a:custGeom>
            <a:avLst/>
            <a:gdLst>
              <a:gd name="T0" fmla="*/ 185 w 6513"/>
              <a:gd name="T1" fmla="*/ 1164 h 4943"/>
              <a:gd name="T2" fmla="*/ 2836 w 6513"/>
              <a:gd name="T3" fmla="*/ 4536 h 4943"/>
              <a:gd name="T4" fmla="*/ 3677 w 6513"/>
              <a:gd name="T5" fmla="*/ 4536 h 4943"/>
              <a:gd name="T6" fmla="*/ 6328 w 6513"/>
              <a:gd name="T7" fmla="*/ 1164 h 4943"/>
              <a:gd name="T8" fmla="*/ 6447 w 6513"/>
              <a:gd name="T9" fmla="*/ 869 h 4943"/>
              <a:gd name="T10" fmla="*/ 6161 w 6513"/>
              <a:gd name="T11" fmla="*/ 0 h 4943"/>
              <a:gd name="T12" fmla="*/ 352 w 6513"/>
              <a:gd name="T13" fmla="*/ 0 h 4943"/>
              <a:gd name="T14" fmla="*/ 66 w 6513"/>
              <a:gd name="T15" fmla="*/ 869 h 4943"/>
              <a:gd name="T16" fmla="*/ 185 w 6513"/>
              <a:gd name="T17" fmla="*/ 1164 h 4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3" h="4943">
                <a:moveTo>
                  <a:pt x="185" y="1164"/>
                </a:moveTo>
                <a:lnTo>
                  <a:pt x="2836" y="4536"/>
                </a:lnTo>
                <a:cubicBezTo>
                  <a:pt x="3068" y="4943"/>
                  <a:pt x="3445" y="4943"/>
                  <a:pt x="3677" y="4536"/>
                </a:cubicBezTo>
                <a:lnTo>
                  <a:pt x="6328" y="1164"/>
                </a:lnTo>
                <a:cubicBezTo>
                  <a:pt x="6380" y="1090"/>
                  <a:pt x="6436" y="959"/>
                  <a:pt x="6447" y="869"/>
                </a:cubicBezTo>
                <a:cubicBezTo>
                  <a:pt x="6484" y="579"/>
                  <a:pt x="6513" y="0"/>
                  <a:pt x="6161" y="0"/>
                </a:cubicBezTo>
                <a:lnTo>
                  <a:pt x="352" y="0"/>
                </a:lnTo>
                <a:cubicBezTo>
                  <a:pt x="0" y="0"/>
                  <a:pt x="29" y="579"/>
                  <a:pt x="66" y="869"/>
                </a:cubicBezTo>
                <a:cubicBezTo>
                  <a:pt x="77" y="958"/>
                  <a:pt x="133" y="1090"/>
                  <a:pt x="185" y="1164"/>
                </a:cubicBezTo>
                <a:close/>
              </a:path>
            </a:pathLst>
          </a:custGeom>
          <a:gradFill flip="none" rotWithShape="1">
            <a:gsLst>
              <a:gs pos="0">
                <a:srgbClr val="1C3D6A"/>
              </a:gs>
              <a:gs pos="100000">
                <a:srgbClr val="1C3D6A"/>
              </a:gs>
              <a:gs pos="62000">
                <a:srgbClr val="6A95C9"/>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en-US" sz="3200"/>
          </a:p>
        </p:txBody>
      </p:sp>
      <p:sp>
        <p:nvSpPr>
          <p:cNvPr id="12" name="文本框 11"/>
          <p:cNvSpPr txBox="1"/>
          <p:nvPr/>
        </p:nvSpPr>
        <p:spPr>
          <a:xfrm>
            <a:off x="638175" y="2000885"/>
            <a:ext cx="1854835" cy="368300"/>
          </a:xfrm>
          <a:prstGeom prst="rect">
            <a:avLst/>
          </a:prstGeom>
          <a:noFill/>
        </p:spPr>
        <p:txBody>
          <a:bodyPr wrap="square" rtlCol="0">
            <a:spAutoFit/>
          </a:bodyPr>
          <a:p>
            <a:r>
              <a:rPr lang="en-US" altLang="zh-CN" b="1">
                <a:solidFill>
                  <a:srgbClr val="1C3D6A"/>
                </a:solidFill>
                <a:uFillTx/>
                <a:latin typeface="Times New Roman" panose="02020603050405020304" charset="0"/>
                <a:ea typeface="微软雅黑" panose="020B0503020204020204" charset="-122"/>
              </a:rPr>
              <a:t>1. </a:t>
            </a:r>
            <a:r>
              <a:rPr lang="zh-CN" altLang="en-US" b="1">
                <a:solidFill>
                  <a:srgbClr val="1C3D6A"/>
                </a:solidFill>
                <a:uFillTx/>
                <a:latin typeface="Times New Roman" panose="02020603050405020304" charset="0"/>
                <a:ea typeface="微软雅黑" panose="020B0503020204020204" charset="-122"/>
              </a:rPr>
              <a:t>代码</a:t>
            </a:r>
            <a:r>
              <a:rPr lang="zh-CN" altLang="en-US" b="1">
                <a:solidFill>
                  <a:srgbClr val="1C3D6A"/>
                </a:solidFill>
                <a:uFillTx/>
                <a:latin typeface="Times New Roman" panose="02020603050405020304" charset="0"/>
                <a:ea typeface="微软雅黑" panose="020B0503020204020204" charset="-122"/>
              </a:rPr>
              <a:t>跑通</a:t>
            </a:r>
            <a:endParaRPr lang="zh-CN" altLang="en-US" b="1">
              <a:solidFill>
                <a:srgbClr val="1C3D6A"/>
              </a:solidFill>
              <a:uFillTx/>
              <a:latin typeface="Times New Roman" panose="02020603050405020304" charset="0"/>
              <a:ea typeface="微软雅黑" panose="020B0503020204020204" charset="-122"/>
            </a:endParaRPr>
          </a:p>
        </p:txBody>
      </p:sp>
      <p:sp>
        <p:nvSpPr>
          <p:cNvPr id="16" name="任意形状 96"/>
          <p:cNvSpPr/>
          <p:nvPr/>
        </p:nvSpPr>
        <p:spPr>
          <a:xfrm rot="5400000">
            <a:off x="244236" y="3365648"/>
            <a:ext cx="406383" cy="419704"/>
          </a:xfrm>
          <a:custGeom>
            <a:avLst/>
            <a:gdLst>
              <a:gd name="connsiteX0" fmla="*/ 7381 w 699656"/>
              <a:gd name="connsiteY0" fmla="*/ 722591 h 722591"/>
              <a:gd name="connsiteX1" fmla="*/ 353519 w 699656"/>
              <a:gd name="connsiteY1" fmla="*/ 301056 h 722591"/>
              <a:gd name="connsiteX2" fmla="*/ 699656 w 699656"/>
              <a:gd name="connsiteY2" fmla="*/ 722591 h 722591"/>
              <a:gd name="connsiteX3" fmla="*/ 528936 w 699656"/>
              <a:gd name="connsiteY3" fmla="*/ 722591 h 722591"/>
              <a:gd name="connsiteX4" fmla="*/ 355867 w 699656"/>
              <a:gd name="connsiteY4" fmla="*/ 511823 h 722591"/>
              <a:gd name="connsiteX5" fmla="*/ 182798 w 699656"/>
              <a:gd name="connsiteY5" fmla="*/ 722591 h 722591"/>
              <a:gd name="connsiteX6" fmla="*/ 0 w 699656"/>
              <a:gd name="connsiteY6" fmla="*/ 421535 h 722591"/>
              <a:gd name="connsiteX7" fmla="*/ 346138 w 699656"/>
              <a:gd name="connsiteY7" fmla="*/ 0 h 722591"/>
              <a:gd name="connsiteX8" fmla="*/ 692275 w 699656"/>
              <a:gd name="connsiteY8" fmla="*/ 421535 h 722591"/>
              <a:gd name="connsiteX9" fmla="*/ 521555 w 699656"/>
              <a:gd name="connsiteY9" fmla="*/ 421535 h 722591"/>
              <a:gd name="connsiteX10" fmla="*/ 348486 w 699656"/>
              <a:gd name="connsiteY10" fmla="*/ 210767 h 722591"/>
              <a:gd name="connsiteX11" fmla="*/ 175417 w 699656"/>
              <a:gd name="connsiteY11" fmla="*/ 421535 h 7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9656" h="722591">
                <a:moveTo>
                  <a:pt x="7381" y="722591"/>
                </a:moveTo>
                <a:lnTo>
                  <a:pt x="353519" y="301056"/>
                </a:lnTo>
                <a:lnTo>
                  <a:pt x="699656" y="722591"/>
                </a:lnTo>
                <a:lnTo>
                  <a:pt x="528936" y="722591"/>
                </a:lnTo>
                <a:lnTo>
                  <a:pt x="355867" y="511823"/>
                </a:lnTo>
                <a:lnTo>
                  <a:pt x="182798" y="722591"/>
                </a:lnTo>
                <a:close/>
                <a:moveTo>
                  <a:pt x="0" y="421535"/>
                </a:moveTo>
                <a:lnTo>
                  <a:pt x="346138" y="0"/>
                </a:lnTo>
                <a:lnTo>
                  <a:pt x="692275" y="421535"/>
                </a:lnTo>
                <a:lnTo>
                  <a:pt x="521555" y="421535"/>
                </a:lnTo>
                <a:lnTo>
                  <a:pt x="348486" y="210767"/>
                </a:lnTo>
                <a:lnTo>
                  <a:pt x="175417" y="421535"/>
                </a:lnTo>
                <a:close/>
              </a:path>
            </a:pathLst>
          </a:custGeom>
          <a:gradFill flip="none" rotWithShape="1">
            <a:gsLst>
              <a:gs pos="0">
                <a:schemeClr val="bg1">
                  <a:alpha val="0"/>
                </a:schemeClr>
              </a:gs>
              <a:gs pos="100000">
                <a:srgbClr val="FF897F"/>
              </a:gs>
              <a:gs pos="62000">
                <a:srgbClr val="F49FAC">
                  <a:alpha val="90332"/>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sp>
        <p:nvSpPr>
          <p:cNvPr id="17" name="文本框 16"/>
          <p:cNvSpPr txBox="1"/>
          <p:nvPr/>
        </p:nvSpPr>
        <p:spPr>
          <a:xfrm>
            <a:off x="647700" y="3410585"/>
            <a:ext cx="2101850" cy="368300"/>
          </a:xfrm>
          <a:prstGeom prst="rect">
            <a:avLst/>
          </a:prstGeom>
          <a:noFill/>
        </p:spPr>
        <p:txBody>
          <a:bodyPr wrap="square" rtlCol="0">
            <a:spAutoFit/>
          </a:bodyPr>
          <a:p>
            <a:r>
              <a:rPr lang="en-US" altLang="zh-CN" b="1">
                <a:solidFill>
                  <a:srgbClr val="1C3D6A"/>
                </a:solidFill>
                <a:uFillTx/>
                <a:latin typeface="Times New Roman" panose="02020603050405020304" charset="0"/>
                <a:ea typeface="微软雅黑" panose="020B0503020204020204" charset="-122"/>
              </a:rPr>
              <a:t>2. </a:t>
            </a:r>
            <a:r>
              <a:rPr lang="zh-CN" altLang="en-US" b="1">
                <a:solidFill>
                  <a:srgbClr val="1C3D6A"/>
                </a:solidFill>
                <a:uFillTx/>
                <a:latin typeface="Times New Roman" panose="02020603050405020304" charset="0"/>
                <a:ea typeface="微软雅黑" panose="020B0503020204020204" charset="-122"/>
              </a:rPr>
              <a:t>源码注释、</a:t>
            </a:r>
            <a:r>
              <a:rPr lang="zh-CN" altLang="en-US" b="1">
                <a:solidFill>
                  <a:srgbClr val="1C3D6A"/>
                </a:solidFill>
                <a:uFillTx/>
                <a:latin typeface="Times New Roman" panose="02020603050405020304" charset="0"/>
                <a:ea typeface="微软雅黑" panose="020B0503020204020204" charset="-122"/>
              </a:rPr>
              <a:t>理解</a:t>
            </a:r>
            <a:endParaRPr lang="zh-CN" altLang="en-US" b="1">
              <a:solidFill>
                <a:srgbClr val="1C3D6A"/>
              </a:solidFill>
              <a:uFillTx/>
              <a:latin typeface="Times New Roman" panose="02020603050405020304" charset="0"/>
              <a:ea typeface="微软雅黑" panose="020B0503020204020204" charset="-122"/>
            </a:endParaRPr>
          </a:p>
        </p:txBody>
      </p:sp>
      <p:sp>
        <p:nvSpPr>
          <p:cNvPr id="18" name="任意形状 96"/>
          <p:cNvSpPr/>
          <p:nvPr/>
        </p:nvSpPr>
        <p:spPr>
          <a:xfrm rot="5400000">
            <a:off x="244236" y="5029348"/>
            <a:ext cx="406383" cy="419704"/>
          </a:xfrm>
          <a:custGeom>
            <a:avLst/>
            <a:gdLst>
              <a:gd name="connsiteX0" fmla="*/ 7381 w 699656"/>
              <a:gd name="connsiteY0" fmla="*/ 722591 h 722591"/>
              <a:gd name="connsiteX1" fmla="*/ 353519 w 699656"/>
              <a:gd name="connsiteY1" fmla="*/ 301056 h 722591"/>
              <a:gd name="connsiteX2" fmla="*/ 699656 w 699656"/>
              <a:gd name="connsiteY2" fmla="*/ 722591 h 722591"/>
              <a:gd name="connsiteX3" fmla="*/ 528936 w 699656"/>
              <a:gd name="connsiteY3" fmla="*/ 722591 h 722591"/>
              <a:gd name="connsiteX4" fmla="*/ 355867 w 699656"/>
              <a:gd name="connsiteY4" fmla="*/ 511823 h 722591"/>
              <a:gd name="connsiteX5" fmla="*/ 182798 w 699656"/>
              <a:gd name="connsiteY5" fmla="*/ 722591 h 722591"/>
              <a:gd name="connsiteX6" fmla="*/ 0 w 699656"/>
              <a:gd name="connsiteY6" fmla="*/ 421535 h 722591"/>
              <a:gd name="connsiteX7" fmla="*/ 346138 w 699656"/>
              <a:gd name="connsiteY7" fmla="*/ 0 h 722591"/>
              <a:gd name="connsiteX8" fmla="*/ 692275 w 699656"/>
              <a:gd name="connsiteY8" fmla="*/ 421535 h 722591"/>
              <a:gd name="connsiteX9" fmla="*/ 521555 w 699656"/>
              <a:gd name="connsiteY9" fmla="*/ 421535 h 722591"/>
              <a:gd name="connsiteX10" fmla="*/ 348486 w 699656"/>
              <a:gd name="connsiteY10" fmla="*/ 210767 h 722591"/>
              <a:gd name="connsiteX11" fmla="*/ 175417 w 699656"/>
              <a:gd name="connsiteY11" fmla="*/ 421535 h 72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9656" h="722591">
                <a:moveTo>
                  <a:pt x="7381" y="722591"/>
                </a:moveTo>
                <a:lnTo>
                  <a:pt x="353519" y="301056"/>
                </a:lnTo>
                <a:lnTo>
                  <a:pt x="699656" y="722591"/>
                </a:lnTo>
                <a:lnTo>
                  <a:pt x="528936" y="722591"/>
                </a:lnTo>
                <a:lnTo>
                  <a:pt x="355867" y="511823"/>
                </a:lnTo>
                <a:lnTo>
                  <a:pt x="182798" y="722591"/>
                </a:lnTo>
                <a:close/>
                <a:moveTo>
                  <a:pt x="0" y="421535"/>
                </a:moveTo>
                <a:lnTo>
                  <a:pt x="346138" y="0"/>
                </a:lnTo>
                <a:lnTo>
                  <a:pt x="692275" y="421535"/>
                </a:lnTo>
                <a:lnTo>
                  <a:pt x="521555" y="421535"/>
                </a:lnTo>
                <a:lnTo>
                  <a:pt x="348486" y="210767"/>
                </a:lnTo>
                <a:lnTo>
                  <a:pt x="175417" y="421535"/>
                </a:lnTo>
                <a:close/>
              </a:path>
            </a:pathLst>
          </a:custGeom>
          <a:gradFill flip="none" rotWithShape="1">
            <a:gsLst>
              <a:gs pos="0">
                <a:schemeClr val="bg1">
                  <a:alpha val="0"/>
                </a:schemeClr>
              </a:gs>
              <a:gs pos="100000">
                <a:srgbClr val="FF897F"/>
              </a:gs>
              <a:gs pos="62000">
                <a:srgbClr val="F49FAC">
                  <a:alpha val="90332"/>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sp>
        <p:nvSpPr>
          <p:cNvPr id="19" name="文本框 18"/>
          <p:cNvSpPr txBox="1"/>
          <p:nvPr/>
        </p:nvSpPr>
        <p:spPr>
          <a:xfrm>
            <a:off x="647700" y="4947285"/>
            <a:ext cx="2101850" cy="922020"/>
          </a:xfrm>
          <a:prstGeom prst="rect">
            <a:avLst/>
          </a:prstGeom>
          <a:noFill/>
        </p:spPr>
        <p:txBody>
          <a:bodyPr wrap="square" rtlCol="0">
            <a:spAutoFit/>
          </a:bodyPr>
          <a:p>
            <a:pPr>
              <a:lnSpc>
                <a:spcPct val="150000"/>
              </a:lnSpc>
            </a:pPr>
            <a:r>
              <a:rPr lang="en-US" altLang="zh-CN" b="1">
                <a:solidFill>
                  <a:srgbClr val="1C3D6A"/>
                </a:solidFill>
                <a:uFillTx/>
                <a:latin typeface="Times New Roman" panose="02020603050405020304" charset="0"/>
                <a:ea typeface="微软雅黑" panose="020B0503020204020204" charset="-122"/>
              </a:rPr>
              <a:t>3. </a:t>
            </a:r>
            <a:r>
              <a:rPr lang="zh-CN" altLang="en-US" b="1">
                <a:solidFill>
                  <a:srgbClr val="1C3D6A"/>
                </a:solidFill>
                <a:uFillTx/>
                <a:latin typeface="Times New Roman" panose="02020603050405020304" charset="0"/>
                <a:ea typeface="微软雅黑" panose="020B0503020204020204" charset="-122"/>
              </a:rPr>
              <a:t>图数据制作，模型</a:t>
            </a:r>
            <a:r>
              <a:rPr lang="zh-CN" altLang="en-US" b="1">
                <a:solidFill>
                  <a:srgbClr val="1C3D6A"/>
                </a:solidFill>
                <a:uFillTx/>
                <a:latin typeface="Times New Roman" panose="02020603050405020304" charset="0"/>
                <a:ea typeface="微软雅黑" panose="020B0503020204020204" charset="-122"/>
              </a:rPr>
              <a:t>增改</a:t>
            </a:r>
            <a:endParaRPr lang="zh-CN" altLang="en-US" b="1">
              <a:solidFill>
                <a:srgbClr val="1C3D6A"/>
              </a:solidFill>
              <a:uFillTx/>
              <a:latin typeface="Times New Roman" panose="02020603050405020304" charset="0"/>
              <a:ea typeface="微软雅黑" panose="020B050302020402020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3" name="图片 2"/>
          <p:cNvPicPr>
            <a:picLocks noChangeAspect="1"/>
          </p:cNvPicPr>
          <p:nvPr/>
        </p:nvPicPr>
        <p:blipFill>
          <a:blip r:embed="rId1"/>
          <a:stretch>
            <a:fillRect/>
          </a:stretch>
        </p:blipFill>
        <p:spPr>
          <a:xfrm>
            <a:off x="4049395" y="1021715"/>
            <a:ext cx="7331075" cy="5577840"/>
          </a:xfrm>
          <a:prstGeom prst="rect">
            <a:avLst/>
          </a:prstGeom>
          <a:ln w="19050">
            <a:solidFill>
              <a:schemeClr val="accent1">
                <a:lumMod val="75000"/>
              </a:schemeClr>
            </a:solidFill>
          </a:ln>
        </p:spPr>
      </p:pic>
      <p:sp>
        <p:nvSpPr>
          <p:cNvPr id="9" name="矩形 8"/>
          <p:cNvSpPr>
            <a:spLocks noChangeAspect="1"/>
          </p:cNvSpPr>
          <p:nvPr/>
        </p:nvSpPr>
        <p:spPr>
          <a:xfrm>
            <a:off x="5499100" y="1668145"/>
            <a:ext cx="1371600" cy="10445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1"/>
          <a:srcRect l="19775" t="11589" r="61516" b="69684"/>
          <a:stretch>
            <a:fillRect/>
          </a:stretch>
        </p:blipFill>
        <p:spPr>
          <a:xfrm>
            <a:off x="351790" y="1531620"/>
            <a:ext cx="3004185" cy="2288540"/>
          </a:xfrm>
          <a:custGeom>
            <a:avLst/>
            <a:gdLst/>
            <a:ahLst/>
            <a:cxnLst>
              <a:cxn ang="3">
                <a:pos x="hc" y="t"/>
              </a:cxn>
              <a:cxn ang="cd2">
                <a:pos x="l" y="vc"/>
              </a:cxn>
              <a:cxn ang="cd4">
                <a:pos x="hc" y="b"/>
              </a:cxn>
              <a:cxn ang="0">
                <a:pos x="r" y="vc"/>
              </a:cxn>
            </a:cxnLst>
            <a:rect l="l" t="t" r="r" b="b"/>
            <a:pathLst>
              <a:path w="2160" h="1645">
                <a:moveTo>
                  <a:pt x="0" y="0"/>
                </a:moveTo>
                <a:lnTo>
                  <a:pt x="2160" y="0"/>
                </a:lnTo>
                <a:lnTo>
                  <a:pt x="2160" y="1645"/>
                </a:lnTo>
                <a:lnTo>
                  <a:pt x="0" y="1645"/>
                </a:lnTo>
                <a:lnTo>
                  <a:pt x="0" y="0"/>
                </a:lnTo>
                <a:close/>
              </a:path>
            </a:pathLst>
          </a:custGeom>
        </p:spPr>
      </p:pic>
      <p:cxnSp>
        <p:nvCxnSpPr>
          <p:cNvPr id="13" name="直接连接符 12"/>
          <p:cNvCxnSpPr/>
          <p:nvPr/>
        </p:nvCxnSpPr>
        <p:spPr>
          <a:xfrm flipV="1">
            <a:off x="3365500" y="1549400"/>
            <a:ext cx="2146300" cy="38100"/>
          </a:xfrm>
          <a:prstGeom prst="line">
            <a:avLst/>
          </a:prstGeom>
          <a:ln>
            <a:solidFill>
              <a:schemeClr val="tx1"/>
            </a:solidFill>
            <a:prstDash val="dashDot"/>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flipV="1">
            <a:off x="3352800" y="2694940"/>
            <a:ext cx="2165350" cy="1140460"/>
          </a:xfrm>
          <a:prstGeom prst="line">
            <a:avLst/>
          </a:prstGeom>
          <a:ln>
            <a:solidFill>
              <a:schemeClr val="tx1"/>
            </a:solidFill>
            <a:prstDash val="dashDot"/>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1491615" y="3808730"/>
            <a:ext cx="724535"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1/</a:t>
            </a:r>
            <a:r>
              <a:rPr lang="en-US" altLang="zh-CN" b="1">
                <a:solidFill>
                  <a:srgbClr val="1C3D6A"/>
                </a:solidFill>
                <a:latin typeface="Times New Roman" panose="02020603050405020304" charset="0"/>
                <a:cs typeface="Times New Roman" panose="02020603050405020304" charset="0"/>
              </a:rPr>
              <a:t>10</a:t>
            </a:r>
            <a:endParaRPr lang="en-US" altLang="zh-CN" b="1">
              <a:solidFill>
                <a:srgbClr val="1C3D6A"/>
              </a:solidFill>
              <a:latin typeface="Times New Roman" panose="02020603050405020304" charset="0"/>
              <a:cs typeface="Times New Roman" panose="02020603050405020304" charset="0"/>
            </a:endParaRPr>
          </a:p>
        </p:txBody>
      </p:sp>
      <p:sp>
        <p:nvSpPr>
          <p:cNvPr id="20" name="矩形 19"/>
          <p:cNvSpPr>
            <a:spLocks noChangeAspect="1"/>
          </p:cNvSpPr>
          <p:nvPr/>
        </p:nvSpPr>
        <p:spPr>
          <a:xfrm>
            <a:off x="7302500" y="3004820"/>
            <a:ext cx="3974465" cy="9810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351790" y="4379595"/>
            <a:ext cx="3001645" cy="60325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square" rtlCol="0">
            <a:noAutofit/>
          </a:bodyPr>
          <a:p>
            <a:pPr indent="0" algn="ctr">
              <a:lnSpc>
                <a:spcPct val="150000"/>
              </a:lnSpc>
              <a:buFont typeface="Wingdings" panose="05000000000000000000" charset="0"/>
              <a:buNone/>
            </a:pPr>
            <a:r>
              <a:rPr lang="zh-CN" altLang="en-US" sz="2000" b="1"/>
              <a:t>图数据处理复杂度</a:t>
            </a:r>
            <a:r>
              <a:rPr lang="zh-CN" altLang="en-US" sz="2000" b="1"/>
              <a:t>较高</a:t>
            </a:r>
            <a:endParaRPr lang="zh-CN" altLang="en-US" sz="2000" b="1"/>
          </a:p>
        </p:txBody>
      </p:sp>
      <p:sp>
        <p:nvSpPr>
          <p:cNvPr id="26" name="文本框 25"/>
          <p:cNvSpPr txBox="1"/>
          <p:nvPr/>
        </p:nvSpPr>
        <p:spPr>
          <a:xfrm>
            <a:off x="338455" y="5173980"/>
            <a:ext cx="3014345" cy="46228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square" rtlCol="0">
            <a:noAutofit/>
          </a:bodyPr>
          <a:p>
            <a:pPr indent="0" algn="ctr">
              <a:buFont typeface="Wingdings" panose="05000000000000000000" charset="0"/>
              <a:buNone/>
            </a:pPr>
            <a:r>
              <a:rPr lang="zh-CN" altLang="en-US" sz="2000" b="1"/>
              <a:t>可用数据</a:t>
            </a:r>
            <a:r>
              <a:rPr lang="zh-CN" altLang="en-US" sz="2000" b="1"/>
              <a:t>少</a:t>
            </a:r>
            <a:endParaRPr lang="zh-CN" altLang="en-US" sz="2000" b="1"/>
          </a:p>
        </p:txBody>
      </p:sp>
      <p:cxnSp>
        <p:nvCxnSpPr>
          <p:cNvPr id="27" name="直接连接符 26"/>
          <p:cNvCxnSpPr>
            <a:endCxn id="25" idx="3"/>
          </p:cNvCxnSpPr>
          <p:nvPr/>
        </p:nvCxnSpPr>
        <p:spPr>
          <a:xfrm flipH="1">
            <a:off x="3353435" y="2983865"/>
            <a:ext cx="3954145" cy="1697355"/>
          </a:xfrm>
          <a:prstGeom prst="line">
            <a:avLst/>
          </a:prstGeom>
          <a:ln w="12700" cmpd="sng">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9" name="直接连接符 28"/>
          <p:cNvCxnSpPr>
            <a:endCxn id="26" idx="3"/>
          </p:cNvCxnSpPr>
          <p:nvPr/>
        </p:nvCxnSpPr>
        <p:spPr>
          <a:xfrm flipH="1">
            <a:off x="3352800" y="3979545"/>
            <a:ext cx="3940810" cy="1425575"/>
          </a:xfrm>
          <a:prstGeom prst="line">
            <a:avLst/>
          </a:prstGeom>
          <a:ln w="12700" cmpd="sng">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796290" y="884555"/>
            <a:ext cx="876300" cy="460375"/>
          </a:xfrm>
          <a:prstGeom prst="rect">
            <a:avLst/>
          </a:prstGeom>
          <a:noFill/>
        </p:spPr>
        <p:txBody>
          <a:bodyPr wrap="square" rtlCol="0">
            <a:spAutoFit/>
          </a:bodyPr>
          <a:p>
            <a:r>
              <a:rPr lang="zh-CN" altLang="en-US" sz="2400" b="1"/>
              <a:t>困难：</a:t>
            </a:r>
            <a:endParaRPr lang="zh-CN" altLang="en-US" sz="2400" b="1"/>
          </a:p>
        </p:txBody>
      </p:sp>
      <p:sp>
        <p:nvSpPr>
          <p:cNvPr id="31" name="triangular-black-arrow-pointing-down_37645"/>
          <p:cNvSpPr>
            <a:spLocks noChangeAspect="1"/>
          </p:cNvSpPr>
          <p:nvPr/>
        </p:nvSpPr>
        <p:spPr>
          <a:xfrm rot="16200000">
            <a:off x="330360" y="980831"/>
            <a:ext cx="443387" cy="336058"/>
          </a:xfrm>
          <a:custGeom>
            <a:avLst/>
            <a:gdLst>
              <a:gd name="T0" fmla="*/ 185 w 6513"/>
              <a:gd name="T1" fmla="*/ 1164 h 4943"/>
              <a:gd name="T2" fmla="*/ 2836 w 6513"/>
              <a:gd name="T3" fmla="*/ 4536 h 4943"/>
              <a:gd name="T4" fmla="*/ 3677 w 6513"/>
              <a:gd name="T5" fmla="*/ 4536 h 4943"/>
              <a:gd name="T6" fmla="*/ 6328 w 6513"/>
              <a:gd name="T7" fmla="*/ 1164 h 4943"/>
              <a:gd name="T8" fmla="*/ 6447 w 6513"/>
              <a:gd name="T9" fmla="*/ 869 h 4943"/>
              <a:gd name="T10" fmla="*/ 6161 w 6513"/>
              <a:gd name="T11" fmla="*/ 0 h 4943"/>
              <a:gd name="T12" fmla="*/ 352 w 6513"/>
              <a:gd name="T13" fmla="*/ 0 h 4943"/>
              <a:gd name="T14" fmla="*/ 66 w 6513"/>
              <a:gd name="T15" fmla="*/ 869 h 4943"/>
              <a:gd name="T16" fmla="*/ 185 w 6513"/>
              <a:gd name="T17" fmla="*/ 1164 h 4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3" h="4943">
                <a:moveTo>
                  <a:pt x="185" y="1164"/>
                </a:moveTo>
                <a:lnTo>
                  <a:pt x="2836" y="4536"/>
                </a:lnTo>
                <a:cubicBezTo>
                  <a:pt x="3068" y="4943"/>
                  <a:pt x="3445" y="4943"/>
                  <a:pt x="3677" y="4536"/>
                </a:cubicBezTo>
                <a:lnTo>
                  <a:pt x="6328" y="1164"/>
                </a:lnTo>
                <a:cubicBezTo>
                  <a:pt x="6380" y="1090"/>
                  <a:pt x="6436" y="959"/>
                  <a:pt x="6447" y="869"/>
                </a:cubicBezTo>
                <a:cubicBezTo>
                  <a:pt x="6484" y="579"/>
                  <a:pt x="6513" y="0"/>
                  <a:pt x="6161" y="0"/>
                </a:cubicBezTo>
                <a:lnTo>
                  <a:pt x="352" y="0"/>
                </a:lnTo>
                <a:cubicBezTo>
                  <a:pt x="0" y="0"/>
                  <a:pt x="29" y="579"/>
                  <a:pt x="66" y="869"/>
                </a:cubicBezTo>
                <a:cubicBezTo>
                  <a:pt x="77" y="958"/>
                  <a:pt x="133" y="1090"/>
                  <a:pt x="185" y="1164"/>
                </a:cubicBezTo>
                <a:close/>
              </a:path>
            </a:pathLst>
          </a:custGeom>
          <a:gradFill flip="none" rotWithShape="1">
            <a:gsLst>
              <a:gs pos="0">
                <a:srgbClr val="1C3D6A"/>
              </a:gs>
              <a:gs pos="100000">
                <a:srgbClr val="1C3D6A"/>
              </a:gs>
              <a:gs pos="62000">
                <a:srgbClr val="6A95C9"/>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en-US" sz="3200"/>
          </a:p>
        </p:txBody>
      </p:sp>
      <p:sp>
        <p:nvSpPr>
          <p:cNvPr id="32" name="文本框 31"/>
          <p:cNvSpPr txBox="1"/>
          <p:nvPr/>
        </p:nvSpPr>
        <p:spPr>
          <a:xfrm>
            <a:off x="338455" y="5893435"/>
            <a:ext cx="3014980" cy="706755"/>
          </a:xfrm>
          <a:prstGeom prst="rect">
            <a:avLst/>
          </a:prstGeom>
          <a:gradFill>
            <a:gsLst>
              <a:gs pos="50000">
                <a:schemeClr val="accent6">
                  <a:lumMod val="60000"/>
                  <a:lumOff val="40000"/>
                </a:schemeClr>
              </a:gs>
              <a:gs pos="0">
                <a:schemeClr val="bg1"/>
              </a:gs>
              <a:gs pos="100000">
                <a:schemeClr val="accent6">
                  <a:lumMod val="40000"/>
                  <a:lumOff val="60000"/>
                </a:schemeClr>
              </a:gs>
            </a:gsLst>
            <a:lin ang="5400000" scaled="1"/>
          </a:gradFill>
        </p:spPr>
        <p:txBody>
          <a:bodyPr wrap="square" rtlCol="0">
            <a:noAutofit/>
          </a:bodyPr>
          <a:p>
            <a:pPr lvl="0" algn="ctr">
              <a:buClrTx/>
              <a:buSzTx/>
              <a:buFont typeface="Wingdings" panose="05000000000000000000" charset="0"/>
            </a:pPr>
            <a:r>
              <a:rPr lang="zh-CN" altLang="en-US" sz="2000" b="1">
                <a:sym typeface="+mn-ea"/>
              </a:rPr>
              <a:t>结合</a:t>
            </a:r>
            <a:r>
              <a:rPr lang="zh-CN" altLang="en-US" sz="2000" b="1">
                <a:sym typeface="+mn-ea"/>
              </a:rPr>
              <a:t>github/AI code</a:t>
            </a:r>
            <a:r>
              <a:rPr lang="zh-CN" altLang="en-US" sz="2000" b="1">
                <a:sym typeface="+mn-ea"/>
              </a:rPr>
              <a:t>解决相关难点</a:t>
            </a:r>
            <a:endParaRPr lang="zh-CN" altLang="en-US" sz="2000" b="1">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145665" y="1544320"/>
            <a:ext cx="9747885" cy="4798695"/>
          </a:xfrm>
          <a:prstGeom prst="rect">
            <a:avLst/>
          </a:prstGeom>
          <a:ln>
            <a:solidFill>
              <a:schemeClr val="tx1"/>
            </a:solidFill>
          </a:ln>
          <a:effectLst>
            <a:reflection blurRad="6350" stA="52000" endA="300" endPos="35000" dir="5400000" sy="-100000" algn="bl" rotWithShape="0"/>
          </a:effectLst>
        </p:spPr>
      </p:pic>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sp>
        <p:nvSpPr>
          <p:cNvPr id="9" name="文本框 8"/>
          <p:cNvSpPr txBox="1"/>
          <p:nvPr/>
        </p:nvSpPr>
        <p:spPr>
          <a:xfrm>
            <a:off x="941070" y="933450"/>
            <a:ext cx="2413000" cy="521970"/>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GNN-RAG</a:t>
            </a:r>
            <a:endParaRPr lang="en-US" altLang="zh-CN" sz="2800" b="1">
              <a:latin typeface="微软雅黑" panose="020B0503020204020204" charset="-122"/>
              <a:ea typeface="微软雅黑" panose="020B0503020204020204" charset="-122"/>
            </a:endParaRPr>
          </a:p>
        </p:txBody>
      </p:sp>
      <p:sp>
        <p:nvSpPr>
          <p:cNvPr id="88" name="left-arrow-variant_45001"/>
          <p:cNvSpPr>
            <a:spLocks noChangeAspect="1"/>
          </p:cNvSpPr>
          <p:nvPr/>
        </p:nvSpPr>
        <p:spPr>
          <a:xfrm rot="10800000">
            <a:off x="217170" y="997585"/>
            <a:ext cx="648335" cy="392430"/>
          </a:xfrm>
          <a:custGeom>
            <a:avLst/>
            <a:gdLst>
              <a:gd name="connsiteX0" fmla="*/ 443094 w 608697"/>
              <a:gd name="connsiteY0" fmla="*/ 0 h 368422"/>
              <a:gd name="connsiteX1" fmla="*/ 608697 w 608697"/>
              <a:gd name="connsiteY1" fmla="*/ 0 h 368422"/>
              <a:gd name="connsiteX2" fmla="*/ 608697 w 608697"/>
              <a:gd name="connsiteY2" fmla="*/ 368422 h 368422"/>
              <a:gd name="connsiteX3" fmla="*/ 443094 w 608697"/>
              <a:gd name="connsiteY3" fmla="*/ 368422 h 368422"/>
              <a:gd name="connsiteX4" fmla="*/ 201182 w 608697"/>
              <a:gd name="connsiteY4" fmla="*/ 184171 h 368422"/>
              <a:gd name="connsiteX5" fmla="*/ 241898 w 608697"/>
              <a:gd name="connsiteY5" fmla="*/ 0 h 368422"/>
              <a:gd name="connsiteX6" fmla="*/ 241898 w 608697"/>
              <a:gd name="connsiteY6" fmla="*/ 92046 h 368422"/>
              <a:gd name="connsiteX7" fmla="*/ 120468 w 608697"/>
              <a:gd name="connsiteY7" fmla="*/ 184171 h 368422"/>
              <a:gd name="connsiteX8" fmla="*/ 241898 w 608697"/>
              <a:gd name="connsiteY8" fmla="*/ 276297 h 368422"/>
              <a:gd name="connsiteX9" fmla="*/ 241898 w 608697"/>
              <a:gd name="connsiteY9" fmla="*/ 368422 h 368422"/>
              <a:gd name="connsiteX10" fmla="*/ 0 w 608697"/>
              <a:gd name="connsiteY10" fmla="*/ 184171 h 36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97" h="368422">
                <a:moveTo>
                  <a:pt x="443094" y="0"/>
                </a:moveTo>
                <a:lnTo>
                  <a:pt x="608697" y="0"/>
                </a:lnTo>
                <a:lnTo>
                  <a:pt x="608697" y="368422"/>
                </a:lnTo>
                <a:lnTo>
                  <a:pt x="443094" y="368422"/>
                </a:lnTo>
                <a:lnTo>
                  <a:pt x="201182" y="184171"/>
                </a:lnTo>
                <a:close/>
                <a:moveTo>
                  <a:pt x="241898" y="0"/>
                </a:moveTo>
                <a:lnTo>
                  <a:pt x="241898" y="92046"/>
                </a:lnTo>
                <a:lnTo>
                  <a:pt x="120468" y="184171"/>
                </a:lnTo>
                <a:lnTo>
                  <a:pt x="241898" y="276297"/>
                </a:lnTo>
                <a:lnTo>
                  <a:pt x="241898" y="368422"/>
                </a:lnTo>
                <a:lnTo>
                  <a:pt x="0" y="184171"/>
                </a:lnTo>
                <a:close/>
              </a:path>
            </a:pathLst>
          </a:custGeom>
          <a:gradFill flip="none" rotWithShape="1">
            <a:gsLst>
              <a:gs pos="93000">
                <a:schemeClr val="accent1">
                  <a:lumMod val="40000"/>
                  <a:lumOff val="60000"/>
                </a:schemeClr>
              </a:gs>
              <a:gs pos="100000">
                <a:schemeClr val="accent1">
                  <a:lumMod val="20000"/>
                  <a:lumOff val="80000"/>
                </a:schemeClr>
              </a:gs>
              <a:gs pos="4000">
                <a:schemeClr val="accent1">
                  <a:lumMod val="7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en-US" sz="3200"/>
          </a:p>
        </p:txBody>
      </p:sp>
      <p:sp>
        <p:nvSpPr>
          <p:cNvPr id="10" name="文本框 9"/>
          <p:cNvSpPr txBox="1"/>
          <p:nvPr/>
        </p:nvSpPr>
        <p:spPr>
          <a:xfrm>
            <a:off x="228600" y="2858135"/>
            <a:ext cx="1599565" cy="3683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square" rtlCol="0">
            <a:spAutoFit/>
          </a:bodyPr>
          <a:p>
            <a:pPr algn="ctr"/>
            <a:r>
              <a:rPr lang="en-US" altLang="zh-CN">
                <a:solidFill>
                  <a:schemeClr val="tx1"/>
                </a:solidFill>
              </a:rPr>
              <a:t>GNN</a:t>
            </a:r>
            <a:r>
              <a:rPr lang="zh-CN" altLang="en-US">
                <a:solidFill>
                  <a:schemeClr val="tx1"/>
                </a:solidFill>
              </a:rPr>
              <a:t>模型训练</a:t>
            </a:r>
            <a:endParaRPr lang="zh-CN" altLang="en-US">
              <a:solidFill>
                <a:schemeClr val="tx1"/>
              </a:solidFill>
            </a:endParaRPr>
          </a:p>
        </p:txBody>
      </p:sp>
      <p:sp>
        <p:nvSpPr>
          <p:cNvPr id="11" name="文本框 10"/>
          <p:cNvSpPr txBox="1"/>
          <p:nvPr/>
        </p:nvSpPr>
        <p:spPr>
          <a:xfrm>
            <a:off x="227965" y="4509135"/>
            <a:ext cx="1600200" cy="4191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square" rtlCol="0">
            <a:noAutofit/>
          </a:bodyPr>
          <a:p>
            <a:pPr algn="ctr"/>
            <a:r>
              <a:rPr lang="en-US"/>
              <a:t>LLM </a:t>
            </a:r>
            <a:r>
              <a:rPr lang="zh-CN" altLang="en-US"/>
              <a:t>增强</a:t>
            </a:r>
            <a:endParaRPr lang="zh-CN" altLang="en-US"/>
          </a:p>
        </p:txBody>
      </p:sp>
      <p:sp>
        <p:nvSpPr>
          <p:cNvPr id="13" name="任意多边形: 形状 10"/>
          <p:cNvSpPr/>
          <p:nvPr/>
        </p:nvSpPr>
        <p:spPr>
          <a:xfrm rot="10800000">
            <a:off x="755089" y="3503760"/>
            <a:ext cx="545779" cy="727503"/>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bg1">
                  <a:alpha val="0"/>
                </a:schemeClr>
              </a:gs>
              <a:gs pos="100000">
                <a:srgbClr val="FF897F"/>
              </a:gs>
              <a:gs pos="62000">
                <a:srgbClr val="F49FAC">
                  <a:alpha val="90332"/>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3603625" cy="583565"/>
          </a:xfrm>
          <a:prstGeom prst="rect">
            <a:avLst/>
          </a:prstGeom>
          <a:noFill/>
        </p:spPr>
        <p:txBody>
          <a:bodyPr wrap="square" rtlCol="0">
            <a:spAutoFit/>
          </a:bodyPr>
          <a:p>
            <a:r>
              <a:rPr lang="zh-CN" altLang="en-US" sz="3200" b="1">
                <a:solidFill>
                  <a:schemeClr val="accent1">
                    <a:lumMod val="50000"/>
                  </a:schemeClr>
                </a:solidFill>
              </a:rPr>
              <a:t>九、十月</a:t>
            </a:r>
            <a:r>
              <a:rPr lang="zh-CN" altLang="en-US" sz="3200" b="1">
                <a:solidFill>
                  <a:schemeClr val="accent1">
                    <a:lumMod val="50000"/>
                  </a:schemeClr>
                </a:solidFill>
              </a:rPr>
              <a:t>安排</a:t>
            </a:r>
            <a:endParaRPr lang="zh-CN" altLang="en-US" sz="3200" b="1">
              <a:solidFill>
                <a:schemeClr val="accent1">
                  <a:lumMod val="50000"/>
                </a:schemeClr>
              </a:solidFill>
            </a:endParaRPr>
          </a:p>
        </p:txBody>
      </p:sp>
      <p:sp>
        <p:nvSpPr>
          <p:cNvPr id="12" name="left-arrow-variant_45001"/>
          <p:cNvSpPr>
            <a:spLocks noChangeAspect="1"/>
          </p:cNvSpPr>
          <p:nvPr/>
        </p:nvSpPr>
        <p:spPr>
          <a:xfrm rot="10800000">
            <a:off x="581025" y="1521460"/>
            <a:ext cx="548640" cy="332105"/>
          </a:xfrm>
          <a:custGeom>
            <a:avLst/>
            <a:gdLst>
              <a:gd name="connsiteX0" fmla="*/ 443094 w 608697"/>
              <a:gd name="connsiteY0" fmla="*/ 0 h 368422"/>
              <a:gd name="connsiteX1" fmla="*/ 608697 w 608697"/>
              <a:gd name="connsiteY1" fmla="*/ 0 h 368422"/>
              <a:gd name="connsiteX2" fmla="*/ 608697 w 608697"/>
              <a:gd name="connsiteY2" fmla="*/ 368422 h 368422"/>
              <a:gd name="connsiteX3" fmla="*/ 443094 w 608697"/>
              <a:gd name="connsiteY3" fmla="*/ 368422 h 368422"/>
              <a:gd name="connsiteX4" fmla="*/ 201182 w 608697"/>
              <a:gd name="connsiteY4" fmla="*/ 184171 h 368422"/>
              <a:gd name="connsiteX5" fmla="*/ 241898 w 608697"/>
              <a:gd name="connsiteY5" fmla="*/ 0 h 368422"/>
              <a:gd name="connsiteX6" fmla="*/ 241898 w 608697"/>
              <a:gd name="connsiteY6" fmla="*/ 92046 h 368422"/>
              <a:gd name="connsiteX7" fmla="*/ 120468 w 608697"/>
              <a:gd name="connsiteY7" fmla="*/ 184171 h 368422"/>
              <a:gd name="connsiteX8" fmla="*/ 241898 w 608697"/>
              <a:gd name="connsiteY8" fmla="*/ 276297 h 368422"/>
              <a:gd name="connsiteX9" fmla="*/ 241898 w 608697"/>
              <a:gd name="connsiteY9" fmla="*/ 368422 h 368422"/>
              <a:gd name="connsiteX10" fmla="*/ 0 w 608697"/>
              <a:gd name="connsiteY10" fmla="*/ 184171 h 36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97" h="368422">
                <a:moveTo>
                  <a:pt x="443094" y="0"/>
                </a:moveTo>
                <a:lnTo>
                  <a:pt x="608697" y="0"/>
                </a:lnTo>
                <a:lnTo>
                  <a:pt x="608697" y="368422"/>
                </a:lnTo>
                <a:lnTo>
                  <a:pt x="443094" y="368422"/>
                </a:lnTo>
                <a:lnTo>
                  <a:pt x="201182" y="184171"/>
                </a:lnTo>
                <a:close/>
                <a:moveTo>
                  <a:pt x="241898" y="0"/>
                </a:moveTo>
                <a:lnTo>
                  <a:pt x="241898" y="92046"/>
                </a:lnTo>
                <a:lnTo>
                  <a:pt x="120468" y="184171"/>
                </a:lnTo>
                <a:lnTo>
                  <a:pt x="241898" y="276297"/>
                </a:lnTo>
                <a:lnTo>
                  <a:pt x="241898" y="368422"/>
                </a:lnTo>
                <a:lnTo>
                  <a:pt x="0" y="184171"/>
                </a:lnTo>
                <a:close/>
              </a:path>
            </a:pathLst>
          </a:custGeom>
          <a:gradFill flip="none" rotWithShape="1">
            <a:gsLst>
              <a:gs pos="93000">
                <a:schemeClr val="accent1">
                  <a:lumMod val="75000"/>
                </a:schemeClr>
              </a:gs>
              <a:gs pos="100000">
                <a:srgbClr val="0F2749"/>
              </a:gs>
              <a:gs pos="4000">
                <a:srgbClr val="0F2749">
                  <a:alpha val="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en-US" sz="3200"/>
          </a:p>
        </p:txBody>
      </p:sp>
      <p:sp>
        <p:nvSpPr>
          <p:cNvPr id="14" name="文本框 13"/>
          <p:cNvSpPr txBox="1"/>
          <p:nvPr/>
        </p:nvSpPr>
        <p:spPr>
          <a:xfrm>
            <a:off x="1221105" y="1457325"/>
            <a:ext cx="4064000" cy="460375"/>
          </a:xfrm>
          <a:prstGeom prst="rect">
            <a:avLst/>
          </a:prstGeom>
          <a:noFill/>
        </p:spPr>
        <p:txBody>
          <a:bodyPr wrap="square" rtlCol="0">
            <a:spAutoFit/>
          </a:bodyPr>
          <a:p>
            <a:r>
              <a:rPr lang="zh-CN" altLang="en-US" sz="2400" b="1">
                <a:solidFill>
                  <a:schemeClr val="tx1"/>
                </a:solidFill>
                <a:uFillTx/>
                <a:latin typeface="Times New Roman" panose="02020603050405020304" charset="0"/>
                <a:ea typeface="微软雅黑" panose="020B0503020204020204" charset="-122"/>
              </a:rPr>
              <a:t>目标</a:t>
            </a:r>
            <a:r>
              <a:rPr lang="en-US" altLang="zh-CN" sz="2400" b="1">
                <a:solidFill>
                  <a:schemeClr val="tx1"/>
                </a:solidFill>
                <a:uFillTx/>
                <a:latin typeface="Times New Roman" panose="02020603050405020304" charset="0"/>
                <a:ea typeface="微软雅黑" panose="020B0503020204020204" charset="-122"/>
              </a:rPr>
              <a:t>1</a:t>
            </a:r>
            <a:r>
              <a:rPr lang="zh-CN" altLang="en-US" sz="2400" b="1">
                <a:solidFill>
                  <a:schemeClr val="tx1"/>
                </a:solidFill>
                <a:uFillTx/>
                <a:latin typeface="Times New Roman" panose="02020603050405020304" charset="0"/>
                <a:ea typeface="微软雅黑" panose="020B0503020204020204" charset="-122"/>
              </a:rPr>
              <a:t>：完成剩余试验内容</a:t>
            </a:r>
            <a:endParaRPr lang="zh-CN" altLang="en-US" sz="2400" b="1">
              <a:solidFill>
                <a:schemeClr val="tx1"/>
              </a:solidFill>
              <a:uFillTx/>
              <a:latin typeface="Times New Roman" panose="02020603050405020304" charset="0"/>
              <a:ea typeface="微软雅黑" panose="020B0503020204020204" charset="-122"/>
            </a:endParaRPr>
          </a:p>
        </p:txBody>
      </p:sp>
      <p:cxnSp>
        <p:nvCxnSpPr>
          <p:cNvPr id="15" name="直接连接符 14"/>
          <p:cNvCxnSpPr/>
          <p:nvPr/>
        </p:nvCxnSpPr>
        <p:spPr>
          <a:xfrm>
            <a:off x="1318260" y="2016760"/>
            <a:ext cx="5787390" cy="0"/>
          </a:xfrm>
          <a:prstGeom prst="line">
            <a:avLst/>
          </a:prstGeom>
          <a:ln>
            <a:solidFill>
              <a:schemeClr val="tx1"/>
            </a:solidFill>
            <a:prstDash val="dashDot"/>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1223010" y="2108200"/>
            <a:ext cx="4733925" cy="368300"/>
          </a:xfrm>
          <a:prstGeom prst="rect">
            <a:avLst/>
          </a:prstGeom>
          <a:noFill/>
        </p:spPr>
        <p:txBody>
          <a:bodyPr wrap="square" rtlCol="0">
            <a:spAutoFit/>
          </a:bodyPr>
          <a:p>
            <a:r>
              <a:rPr lang="en-US" altLang="zh-CN" b="1">
                <a:solidFill>
                  <a:schemeClr val="accent1">
                    <a:lumMod val="50000"/>
                  </a:schemeClr>
                </a:solidFill>
              </a:rPr>
              <a:t>GNN-RAG/GPT-GNN, </a:t>
            </a:r>
            <a:r>
              <a:rPr lang="zh-CN" altLang="en-US" b="1">
                <a:solidFill>
                  <a:schemeClr val="accent1">
                    <a:lumMod val="50000"/>
                  </a:schemeClr>
                </a:solidFill>
              </a:rPr>
              <a:t>系统性完成整体框架</a:t>
            </a:r>
            <a:endParaRPr lang="zh-CN" altLang="en-US" b="1">
              <a:solidFill>
                <a:schemeClr val="accent1">
                  <a:lumMod val="50000"/>
                </a:schemeClr>
              </a:solidFill>
            </a:endParaRPr>
          </a:p>
        </p:txBody>
      </p:sp>
      <p:cxnSp>
        <p:nvCxnSpPr>
          <p:cNvPr id="17" name="直接连接符 16"/>
          <p:cNvCxnSpPr/>
          <p:nvPr/>
        </p:nvCxnSpPr>
        <p:spPr>
          <a:xfrm>
            <a:off x="1318260" y="2567940"/>
            <a:ext cx="5787390" cy="0"/>
          </a:xfrm>
          <a:prstGeom prst="line">
            <a:avLst/>
          </a:prstGeom>
          <a:ln>
            <a:solidFill>
              <a:schemeClr val="tx1"/>
            </a:solidFill>
            <a:prstDash val="dashDot"/>
          </a:ln>
        </p:spPr>
        <p:style>
          <a:lnRef idx="2">
            <a:schemeClr val="accent1"/>
          </a:lnRef>
          <a:fillRef idx="0">
            <a:srgbClr val="FFFFFF"/>
          </a:fillRef>
          <a:effectRef idx="0">
            <a:srgbClr val="FFFFFF"/>
          </a:effectRef>
          <a:fontRef idx="minor">
            <a:schemeClr val="tx1"/>
          </a:fontRef>
        </p:style>
      </p:cxnSp>
      <p:sp>
        <p:nvSpPr>
          <p:cNvPr id="18" name="left-arrow-variant_45001"/>
          <p:cNvSpPr>
            <a:spLocks noChangeAspect="1"/>
          </p:cNvSpPr>
          <p:nvPr/>
        </p:nvSpPr>
        <p:spPr>
          <a:xfrm rot="10800000">
            <a:off x="592455" y="2885440"/>
            <a:ext cx="548640" cy="332105"/>
          </a:xfrm>
          <a:custGeom>
            <a:avLst/>
            <a:gdLst>
              <a:gd name="connsiteX0" fmla="*/ 443094 w 608697"/>
              <a:gd name="connsiteY0" fmla="*/ 0 h 368422"/>
              <a:gd name="connsiteX1" fmla="*/ 608697 w 608697"/>
              <a:gd name="connsiteY1" fmla="*/ 0 h 368422"/>
              <a:gd name="connsiteX2" fmla="*/ 608697 w 608697"/>
              <a:gd name="connsiteY2" fmla="*/ 368422 h 368422"/>
              <a:gd name="connsiteX3" fmla="*/ 443094 w 608697"/>
              <a:gd name="connsiteY3" fmla="*/ 368422 h 368422"/>
              <a:gd name="connsiteX4" fmla="*/ 201182 w 608697"/>
              <a:gd name="connsiteY4" fmla="*/ 184171 h 368422"/>
              <a:gd name="connsiteX5" fmla="*/ 241898 w 608697"/>
              <a:gd name="connsiteY5" fmla="*/ 0 h 368422"/>
              <a:gd name="connsiteX6" fmla="*/ 241898 w 608697"/>
              <a:gd name="connsiteY6" fmla="*/ 92046 h 368422"/>
              <a:gd name="connsiteX7" fmla="*/ 120468 w 608697"/>
              <a:gd name="connsiteY7" fmla="*/ 184171 h 368422"/>
              <a:gd name="connsiteX8" fmla="*/ 241898 w 608697"/>
              <a:gd name="connsiteY8" fmla="*/ 276297 h 368422"/>
              <a:gd name="connsiteX9" fmla="*/ 241898 w 608697"/>
              <a:gd name="connsiteY9" fmla="*/ 368422 h 368422"/>
              <a:gd name="connsiteX10" fmla="*/ 0 w 608697"/>
              <a:gd name="connsiteY10" fmla="*/ 184171 h 36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97" h="368422">
                <a:moveTo>
                  <a:pt x="443094" y="0"/>
                </a:moveTo>
                <a:lnTo>
                  <a:pt x="608697" y="0"/>
                </a:lnTo>
                <a:lnTo>
                  <a:pt x="608697" y="368422"/>
                </a:lnTo>
                <a:lnTo>
                  <a:pt x="443094" y="368422"/>
                </a:lnTo>
                <a:lnTo>
                  <a:pt x="201182" y="184171"/>
                </a:lnTo>
                <a:close/>
                <a:moveTo>
                  <a:pt x="241898" y="0"/>
                </a:moveTo>
                <a:lnTo>
                  <a:pt x="241898" y="92046"/>
                </a:lnTo>
                <a:lnTo>
                  <a:pt x="120468" y="184171"/>
                </a:lnTo>
                <a:lnTo>
                  <a:pt x="241898" y="276297"/>
                </a:lnTo>
                <a:lnTo>
                  <a:pt x="241898" y="368422"/>
                </a:lnTo>
                <a:lnTo>
                  <a:pt x="0" y="184171"/>
                </a:lnTo>
                <a:close/>
              </a:path>
            </a:pathLst>
          </a:custGeom>
          <a:gradFill flip="none" rotWithShape="1">
            <a:gsLst>
              <a:gs pos="93000">
                <a:schemeClr val="accent1">
                  <a:lumMod val="75000"/>
                </a:schemeClr>
              </a:gs>
              <a:gs pos="100000">
                <a:srgbClr val="0F2749"/>
              </a:gs>
              <a:gs pos="4000">
                <a:srgbClr val="0F2749">
                  <a:alpha val="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en-US" sz="3200"/>
          </a:p>
        </p:txBody>
      </p:sp>
      <p:sp>
        <p:nvSpPr>
          <p:cNvPr id="19" name="文本框 18"/>
          <p:cNvSpPr txBox="1"/>
          <p:nvPr/>
        </p:nvSpPr>
        <p:spPr>
          <a:xfrm>
            <a:off x="1232535" y="2821305"/>
            <a:ext cx="7325360" cy="460375"/>
          </a:xfrm>
          <a:prstGeom prst="rect">
            <a:avLst/>
          </a:prstGeom>
          <a:noFill/>
        </p:spPr>
        <p:txBody>
          <a:bodyPr wrap="square" rtlCol="0">
            <a:spAutoFit/>
          </a:bodyPr>
          <a:p>
            <a:r>
              <a:rPr lang="zh-CN" altLang="en-US" sz="2400" b="1">
                <a:solidFill>
                  <a:schemeClr val="tx1"/>
                </a:solidFill>
                <a:uFillTx/>
                <a:latin typeface="Times New Roman" panose="02020603050405020304" charset="0"/>
                <a:ea typeface="微软雅黑" panose="020B0503020204020204" charset="-122"/>
              </a:rPr>
              <a:t>目标</a:t>
            </a:r>
            <a:r>
              <a:rPr lang="en-US" altLang="zh-CN" sz="2400" b="1">
                <a:solidFill>
                  <a:schemeClr val="tx1"/>
                </a:solidFill>
                <a:uFillTx/>
                <a:latin typeface="Times New Roman" panose="02020603050405020304" charset="0"/>
                <a:ea typeface="微软雅黑" panose="020B0503020204020204" charset="-122"/>
              </a:rPr>
              <a:t>2</a:t>
            </a:r>
            <a:r>
              <a:rPr lang="zh-CN" altLang="en-US" sz="2400" b="1">
                <a:solidFill>
                  <a:schemeClr val="tx1"/>
                </a:solidFill>
                <a:uFillTx/>
                <a:latin typeface="Times New Roman" panose="02020603050405020304" charset="0"/>
                <a:ea typeface="微软雅黑" panose="020B0503020204020204" charset="-122"/>
              </a:rPr>
              <a:t>：完成小论文初稿，考虑第二篇文章</a:t>
            </a:r>
            <a:r>
              <a:rPr lang="zh-CN" altLang="en-US" sz="2400" b="1">
                <a:solidFill>
                  <a:schemeClr val="tx1"/>
                </a:solidFill>
                <a:uFillTx/>
                <a:latin typeface="Times New Roman" panose="02020603050405020304" charset="0"/>
                <a:ea typeface="微软雅黑" panose="020B0503020204020204" charset="-122"/>
              </a:rPr>
              <a:t>内容</a:t>
            </a:r>
            <a:endParaRPr lang="zh-CN" altLang="en-US" sz="2400" b="1">
              <a:solidFill>
                <a:schemeClr val="tx1"/>
              </a:solidFill>
              <a:uFillTx/>
              <a:latin typeface="Times New Roman" panose="02020603050405020304" charset="0"/>
              <a:ea typeface="微软雅黑" panose="020B0503020204020204" charset="-122"/>
            </a:endParaRPr>
          </a:p>
        </p:txBody>
      </p:sp>
      <p:cxnSp>
        <p:nvCxnSpPr>
          <p:cNvPr id="21" name="直接连接符 20"/>
          <p:cNvCxnSpPr/>
          <p:nvPr/>
        </p:nvCxnSpPr>
        <p:spPr>
          <a:xfrm>
            <a:off x="1329690" y="3380740"/>
            <a:ext cx="5787390" cy="0"/>
          </a:xfrm>
          <a:prstGeom prst="line">
            <a:avLst/>
          </a:prstGeom>
          <a:ln>
            <a:solidFill>
              <a:schemeClr val="tx1"/>
            </a:solidFill>
            <a:prstDash val="dashDot"/>
          </a:ln>
        </p:spPr>
        <p:style>
          <a:lnRef idx="2">
            <a:schemeClr val="accent1"/>
          </a:lnRef>
          <a:fillRef idx="0">
            <a:srgbClr val="FFFFFF"/>
          </a:fillRef>
          <a:effectRef idx="0">
            <a:srgbClr val="FFFFFF"/>
          </a:effectRef>
          <a:fontRef idx="minor">
            <a:schemeClr val="tx1"/>
          </a:fontRef>
        </p:style>
      </p:cxnSp>
      <p:sp>
        <p:nvSpPr>
          <p:cNvPr id="22" name="文本框 21"/>
          <p:cNvSpPr txBox="1"/>
          <p:nvPr/>
        </p:nvSpPr>
        <p:spPr>
          <a:xfrm>
            <a:off x="1234440" y="3472180"/>
            <a:ext cx="9681845" cy="368300"/>
          </a:xfrm>
          <a:prstGeom prst="rect">
            <a:avLst/>
          </a:prstGeom>
          <a:noFill/>
        </p:spPr>
        <p:txBody>
          <a:bodyPr wrap="square" rtlCol="0">
            <a:spAutoFit/>
          </a:bodyPr>
          <a:p>
            <a:r>
              <a:rPr lang="zh-CN" altLang="en-US" b="1">
                <a:solidFill>
                  <a:schemeClr val="accent1">
                    <a:lumMod val="50000"/>
                  </a:schemeClr>
                </a:solidFill>
              </a:rPr>
              <a:t>多模态知识匹配与链接</a:t>
            </a:r>
            <a:r>
              <a:rPr lang="en-US" altLang="zh-CN" b="1">
                <a:solidFill>
                  <a:schemeClr val="accent1">
                    <a:lumMod val="50000"/>
                  </a:schemeClr>
                </a:solidFill>
              </a:rPr>
              <a:t>/</a:t>
            </a:r>
            <a:r>
              <a:rPr lang="zh-CN" altLang="en-US" b="1">
                <a:solidFill>
                  <a:schemeClr val="accent1">
                    <a:lumMod val="50000"/>
                  </a:schemeClr>
                </a:solidFill>
              </a:rPr>
              <a:t>多模态知识图谱融合</a:t>
            </a:r>
            <a:r>
              <a:rPr lang="en-US" altLang="zh-CN" b="1">
                <a:solidFill>
                  <a:schemeClr val="accent1">
                    <a:lumMod val="50000"/>
                  </a:schemeClr>
                </a:solidFill>
              </a:rPr>
              <a:t>/</a:t>
            </a:r>
            <a:r>
              <a:rPr lang="zh-CN" altLang="en-US" b="1">
                <a:solidFill>
                  <a:schemeClr val="accent1">
                    <a:lumMod val="50000"/>
                  </a:schemeClr>
                </a:solidFill>
              </a:rPr>
              <a:t>基于图神经网络的知识图谱关系预测与</a:t>
            </a:r>
            <a:r>
              <a:rPr lang="zh-CN" altLang="en-US" b="1">
                <a:solidFill>
                  <a:schemeClr val="accent1">
                    <a:lumMod val="50000"/>
                  </a:schemeClr>
                </a:solidFill>
              </a:rPr>
              <a:t>补全</a:t>
            </a:r>
            <a:endParaRPr lang="zh-CN" altLang="en-US" b="1">
              <a:solidFill>
                <a:schemeClr val="accent1">
                  <a:lumMod val="50000"/>
                </a:schemeClr>
              </a:solidFill>
            </a:endParaRPr>
          </a:p>
        </p:txBody>
      </p:sp>
      <p:cxnSp>
        <p:nvCxnSpPr>
          <p:cNvPr id="23" name="直接连接符 22"/>
          <p:cNvCxnSpPr/>
          <p:nvPr/>
        </p:nvCxnSpPr>
        <p:spPr>
          <a:xfrm>
            <a:off x="1329690" y="3931920"/>
            <a:ext cx="5787390" cy="0"/>
          </a:xfrm>
          <a:prstGeom prst="line">
            <a:avLst/>
          </a:prstGeom>
          <a:ln>
            <a:solidFill>
              <a:schemeClr val="tx1"/>
            </a:solidFill>
            <a:prstDash val="dashDot"/>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descr="QQ20250926-213233"/>
          <p:cNvPicPr>
            <a:picLocks noChangeAspect="1"/>
          </p:cNvPicPr>
          <p:nvPr/>
        </p:nvPicPr>
        <p:blipFill>
          <a:blip r:embed="rId1"/>
          <a:srcRect b="16092"/>
          <a:stretch>
            <a:fillRect/>
          </a:stretch>
        </p:blipFill>
        <p:spPr>
          <a:xfrm>
            <a:off x="5708650" y="1304925"/>
            <a:ext cx="4619625" cy="4668520"/>
          </a:xfrm>
          <a:prstGeom prst="rect">
            <a:avLst/>
          </a:prstGeom>
        </p:spPr>
      </p:pic>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sp>
        <p:nvSpPr>
          <p:cNvPr id="14" name="left-arrow-variant_45001"/>
          <p:cNvSpPr>
            <a:spLocks noChangeAspect="1"/>
          </p:cNvSpPr>
          <p:nvPr/>
        </p:nvSpPr>
        <p:spPr>
          <a:xfrm rot="10800000">
            <a:off x="326390" y="1028065"/>
            <a:ext cx="548640" cy="332105"/>
          </a:xfrm>
          <a:custGeom>
            <a:avLst/>
            <a:gdLst>
              <a:gd name="connsiteX0" fmla="*/ 443094 w 608697"/>
              <a:gd name="connsiteY0" fmla="*/ 0 h 368422"/>
              <a:gd name="connsiteX1" fmla="*/ 608697 w 608697"/>
              <a:gd name="connsiteY1" fmla="*/ 0 h 368422"/>
              <a:gd name="connsiteX2" fmla="*/ 608697 w 608697"/>
              <a:gd name="connsiteY2" fmla="*/ 368422 h 368422"/>
              <a:gd name="connsiteX3" fmla="*/ 443094 w 608697"/>
              <a:gd name="connsiteY3" fmla="*/ 368422 h 368422"/>
              <a:gd name="connsiteX4" fmla="*/ 201182 w 608697"/>
              <a:gd name="connsiteY4" fmla="*/ 184171 h 368422"/>
              <a:gd name="connsiteX5" fmla="*/ 241898 w 608697"/>
              <a:gd name="connsiteY5" fmla="*/ 0 h 368422"/>
              <a:gd name="connsiteX6" fmla="*/ 241898 w 608697"/>
              <a:gd name="connsiteY6" fmla="*/ 92046 h 368422"/>
              <a:gd name="connsiteX7" fmla="*/ 120468 w 608697"/>
              <a:gd name="connsiteY7" fmla="*/ 184171 h 368422"/>
              <a:gd name="connsiteX8" fmla="*/ 241898 w 608697"/>
              <a:gd name="connsiteY8" fmla="*/ 276297 h 368422"/>
              <a:gd name="connsiteX9" fmla="*/ 241898 w 608697"/>
              <a:gd name="connsiteY9" fmla="*/ 368422 h 368422"/>
              <a:gd name="connsiteX10" fmla="*/ 0 w 608697"/>
              <a:gd name="connsiteY10" fmla="*/ 184171 h 36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97" h="368422">
                <a:moveTo>
                  <a:pt x="443094" y="0"/>
                </a:moveTo>
                <a:lnTo>
                  <a:pt x="608697" y="0"/>
                </a:lnTo>
                <a:lnTo>
                  <a:pt x="608697" y="368422"/>
                </a:lnTo>
                <a:lnTo>
                  <a:pt x="443094" y="368422"/>
                </a:lnTo>
                <a:lnTo>
                  <a:pt x="201182" y="184171"/>
                </a:lnTo>
                <a:close/>
                <a:moveTo>
                  <a:pt x="241898" y="0"/>
                </a:moveTo>
                <a:lnTo>
                  <a:pt x="241898" y="92046"/>
                </a:lnTo>
                <a:lnTo>
                  <a:pt x="120468" y="184171"/>
                </a:lnTo>
                <a:lnTo>
                  <a:pt x="241898" y="276297"/>
                </a:lnTo>
                <a:lnTo>
                  <a:pt x="241898" y="368422"/>
                </a:lnTo>
                <a:lnTo>
                  <a:pt x="0" y="184171"/>
                </a:lnTo>
                <a:close/>
              </a:path>
            </a:pathLst>
          </a:custGeom>
          <a:gradFill flip="none" rotWithShape="1">
            <a:gsLst>
              <a:gs pos="93000">
                <a:schemeClr val="accent1">
                  <a:lumMod val="75000"/>
                </a:schemeClr>
              </a:gs>
              <a:gs pos="100000">
                <a:srgbClr val="0F2749"/>
              </a:gs>
              <a:gs pos="4000">
                <a:srgbClr val="0F2749">
                  <a:alpha val="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en-US" sz="3200"/>
          </a:p>
        </p:txBody>
      </p:sp>
      <p:pic>
        <p:nvPicPr>
          <p:cNvPr id="2" name="图片 1" descr="QQ20250926-211539"/>
          <p:cNvPicPr>
            <a:picLocks noChangeAspect="1"/>
          </p:cNvPicPr>
          <p:nvPr/>
        </p:nvPicPr>
        <p:blipFill>
          <a:blip r:embed="rId2"/>
          <a:stretch>
            <a:fillRect/>
          </a:stretch>
        </p:blipFill>
        <p:spPr>
          <a:xfrm>
            <a:off x="1482725" y="1304925"/>
            <a:ext cx="3189605" cy="4896485"/>
          </a:xfrm>
          <a:prstGeom prst="rect">
            <a:avLst/>
          </a:prstGeom>
        </p:spPr>
      </p:pic>
      <p:sp>
        <p:nvSpPr>
          <p:cNvPr id="15" name="矩形 14"/>
          <p:cNvSpPr/>
          <p:nvPr/>
        </p:nvSpPr>
        <p:spPr>
          <a:xfrm>
            <a:off x="5696585" y="3553460"/>
            <a:ext cx="4633595" cy="2711450"/>
          </a:xfrm>
          <a:prstGeom prst="rect">
            <a:avLst/>
          </a:prstGeom>
          <a:gradFill>
            <a:gsLst>
              <a:gs pos="50000">
                <a:srgbClr val="FBFCFE">
                  <a:alpha val="100000"/>
                </a:srgbClr>
              </a:gs>
              <a:gs pos="0">
                <a:schemeClr val="accent1">
                  <a:lumMod val="5000"/>
                  <a:lumOff val="95000"/>
                  <a:alpha val="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1470025" y="3514090"/>
            <a:ext cx="3252470" cy="2711450"/>
          </a:xfrm>
          <a:prstGeom prst="rect">
            <a:avLst/>
          </a:prstGeom>
          <a:gradFill>
            <a:gsLst>
              <a:gs pos="50000">
                <a:srgbClr val="FBFCFE">
                  <a:alpha val="100000"/>
                </a:srgbClr>
              </a:gs>
              <a:gs pos="0">
                <a:schemeClr val="accent1">
                  <a:lumMod val="5000"/>
                  <a:lumOff val="95000"/>
                  <a:alpha val="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QQ20250926-211539"/>
          <p:cNvPicPr>
            <a:picLocks noChangeAspect="1"/>
          </p:cNvPicPr>
          <p:nvPr/>
        </p:nvPicPr>
        <p:blipFill>
          <a:blip r:embed="rId2"/>
          <a:srcRect l="458" t="82531" r="46008" b="350"/>
          <a:stretch>
            <a:fillRect/>
          </a:stretch>
        </p:blipFill>
        <p:spPr>
          <a:xfrm>
            <a:off x="1482725" y="4282440"/>
            <a:ext cx="3184525" cy="1563370"/>
          </a:xfrm>
          <a:custGeom>
            <a:avLst/>
            <a:gdLst/>
            <a:ahLst/>
            <a:cxnLst>
              <a:cxn ang="3">
                <a:pos x="hc" y="t"/>
              </a:cxn>
              <a:cxn ang="cd2">
                <a:pos x="l" y="vc"/>
              </a:cxn>
              <a:cxn ang="cd4">
                <a:pos x="hc" y="b"/>
              </a:cxn>
              <a:cxn ang="0">
                <a:pos x="r" y="vc"/>
              </a:cxn>
            </a:cxnLst>
            <a:rect l="l" t="t" r="r" b="b"/>
            <a:pathLst>
              <a:path w="2689" h="1320">
                <a:moveTo>
                  <a:pt x="0" y="220"/>
                </a:moveTo>
                <a:cubicBezTo>
                  <a:pt x="0" y="98"/>
                  <a:pt x="98" y="0"/>
                  <a:pt x="220" y="0"/>
                </a:cubicBezTo>
                <a:lnTo>
                  <a:pt x="2469" y="0"/>
                </a:lnTo>
                <a:cubicBezTo>
                  <a:pt x="2591" y="0"/>
                  <a:pt x="2689" y="98"/>
                  <a:pt x="2689" y="220"/>
                </a:cubicBezTo>
                <a:lnTo>
                  <a:pt x="2689" y="1100"/>
                </a:lnTo>
                <a:cubicBezTo>
                  <a:pt x="2689" y="1222"/>
                  <a:pt x="2591" y="1320"/>
                  <a:pt x="2469" y="1320"/>
                </a:cubicBezTo>
                <a:lnTo>
                  <a:pt x="220" y="1320"/>
                </a:lnTo>
                <a:cubicBezTo>
                  <a:pt x="98" y="1320"/>
                  <a:pt x="0" y="1222"/>
                  <a:pt x="0" y="1100"/>
                </a:cubicBezTo>
                <a:lnTo>
                  <a:pt x="0" y="220"/>
                </a:lnTo>
                <a:close/>
              </a:path>
            </a:pathLst>
          </a:custGeom>
          <a:ln>
            <a:solidFill>
              <a:schemeClr val="accent1"/>
            </a:solidFill>
          </a:ln>
        </p:spPr>
      </p:pic>
      <p:pic>
        <p:nvPicPr>
          <p:cNvPr id="17" name="图片 16" descr="QQ20250926-213233"/>
          <p:cNvPicPr>
            <a:picLocks noChangeAspect="1"/>
          </p:cNvPicPr>
          <p:nvPr/>
        </p:nvPicPr>
        <p:blipFill>
          <a:blip r:embed="rId1"/>
          <a:srcRect l="173" t="83616" r="41697" b="52"/>
          <a:stretch>
            <a:fillRect/>
          </a:stretch>
        </p:blipFill>
        <p:spPr>
          <a:xfrm>
            <a:off x="5708650" y="4282440"/>
            <a:ext cx="4619625" cy="1563370"/>
          </a:xfrm>
          <a:custGeom>
            <a:avLst/>
            <a:gdLst/>
            <a:ahLst/>
            <a:cxnLst>
              <a:cxn ang="3">
                <a:pos x="hc" y="t"/>
              </a:cxn>
              <a:cxn ang="cd2">
                <a:pos x="l" y="vc"/>
              </a:cxn>
              <a:cxn ang="cd4">
                <a:pos x="hc" y="b"/>
              </a:cxn>
              <a:cxn ang="0">
                <a:pos x="r" y="vc"/>
              </a:cxn>
            </a:cxnLst>
            <a:rect l="l" t="t" r="r" b="b"/>
            <a:pathLst>
              <a:path w="3700" h="1252">
                <a:moveTo>
                  <a:pt x="0" y="209"/>
                </a:moveTo>
                <a:cubicBezTo>
                  <a:pt x="0" y="93"/>
                  <a:pt x="93" y="0"/>
                  <a:pt x="209" y="0"/>
                </a:cubicBezTo>
                <a:lnTo>
                  <a:pt x="3491" y="0"/>
                </a:lnTo>
                <a:cubicBezTo>
                  <a:pt x="3607" y="0"/>
                  <a:pt x="3700" y="93"/>
                  <a:pt x="3700" y="209"/>
                </a:cubicBezTo>
                <a:lnTo>
                  <a:pt x="3700" y="1043"/>
                </a:lnTo>
                <a:cubicBezTo>
                  <a:pt x="3700" y="1159"/>
                  <a:pt x="3607" y="1252"/>
                  <a:pt x="3491" y="1252"/>
                </a:cubicBezTo>
                <a:lnTo>
                  <a:pt x="209" y="1252"/>
                </a:lnTo>
                <a:cubicBezTo>
                  <a:pt x="93" y="1252"/>
                  <a:pt x="0" y="1159"/>
                  <a:pt x="0" y="1043"/>
                </a:cubicBezTo>
                <a:lnTo>
                  <a:pt x="0" y="209"/>
                </a:lnTo>
                <a:close/>
              </a:path>
            </a:pathLst>
          </a:custGeom>
          <a:ln>
            <a:solidFill>
              <a:schemeClr val="accent1"/>
            </a:solidFill>
          </a:ln>
        </p:spPr>
      </p:pic>
      <p:sp>
        <p:nvSpPr>
          <p:cNvPr id="21" name="文本框 20"/>
          <p:cNvSpPr txBox="1"/>
          <p:nvPr/>
        </p:nvSpPr>
        <p:spPr>
          <a:xfrm>
            <a:off x="2437130" y="6079490"/>
            <a:ext cx="1107440" cy="368300"/>
          </a:xfrm>
          <a:prstGeom prst="rect">
            <a:avLst/>
          </a:prstGeom>
          <a:noFill/>
        </p:spPr>
        <p:txBody>
          <a:bodyPr wrap="square" rtlCol="0">
            <a:spAutoFit/>
          </a:bodyPr>
          <a:p>
            <a:r>
              <a:rPr lang="en-US" altLang="zh-CN" b="1">
                <a:solidFill>
                  <a:schemeClr val="tx1"/>
                </a:solidFill>
                <a:uFillTx/>
                <a:latin typeface="Times New Roman" panose="02020603050405020304" charset="0"/>
              </a:rPr>
              <a:t>162225</a:t>
            </a:r>
            <a:r>
              <a:rPr lang="zh-CN" altLang="en-US" b="1">
                <a:solidFill>
                  <a:schemeClr val="tx1"/>
                </a:solidFill>
                <a:uFillTx/>
                <a:latin typeface="Times New Roman" panose="02020603050405020304" charset="0"/>
              </a:rPr>
              <a:t>行</a:t>
            </a:r>
            <a:endParaRPr lang="zh-CN" altLang="en-US" b="1">
              <a:solidFill>
                <a:schemeClr val="tx1"/>
              </a:solidFill>
              <a:uFillTx/>
              <a:latin typeface="Times New Roman" panose="02020603050405020304" charset="0"/>
            </a:endParaRPr>
          </a:p>
        </p:txBody>
      </p:sp>
      <p:sp>
        <p:nvSpPr>
          <p:cNvPr id="22" name="文本框 21"/>
          <p:cNvSpPr txBox="1"/>
          <p:nvPr/>
        </p:nvSpPr>
        <p:spPr>
          <a:xfrm>
            <a:off x="7639050" y="6046470"/>
            <a:ext cx="1107440" cy="368300"/>
          </a:xfrm>
          <a:prstGeom prst="rect">
            <a:avLst/>
          </a:prstGeom>
          <a:noFill/>
        </p:spPr>
        <p:txBody>
          <a:bodyPr wrap="square" rtlCol="0">
            <a:spAutoFit/>
          </a:bodyPr>
          <a:p>
            <a:r>
              <a:rPr lang="en-US" altLang="zh-CN" b="1">
                <a:solidFill>
                  <a:schemeClr val="tx1"/>
                </a:solidFill>
                <a:uFillTx/>
                <a:latin typeface="Times New Roman" panose="02020603050405020304" charset="0"/>
              </a:rPr>
              <a:t>88321</a:t>
            </a:r>
            <a:r>
              <a:rPr lang="zh-CN" altLang="en-US" b="1">
                <a:solidFill>
                  <a:schemeClr val="tx1"/>
                </a:solidFill>
                <a:uFillTx/>
                <a:latin typeface="Times New Roman" panose="02020603050405020304" charset="0"/>
              </a:rPr>
              <a:t>行</a:t>
            </a:r>
            <a:endParaRPr lang="zh-CN" altLang="en-US" b="1">
              <a:solidFill>
                <a:schemeClr val="tx1"/>
              </a:solidFill>
              <a:uFillTx/>
              <a:latin typeface="Times New Roman" panose="02020603050405020304" charset="0"/>
            </a:endParaRPr>
          </a:p>
        </p:txBody>
      </p:sp>
      <p:sp>
        <p:nvSpPr>
          <p:cNvPr id="23" name="任意多边形: 形状 164"/>
          <p:cNvSpPr>
            <a:spLocks noChangeAspect="1"/>
          </p:cNvSpPr>
          <p:nvPr/>
        </p:nvSpPr>
        <p:spPr>
          <a:xfrm>
            <a:off x="3536950" y="6135370"/>
            <a:ext cx="3576320" cy="335280"/>
          </a:xfrm>
          <a:custGeom>
            <a:avLst/>
            <a:gdLst>
              <a:gd name="connsiteX0" fmla="*/ 9758724 w 9758724"/>
              <a:gd name="connsiteY0" fmla="*/ 0 h 1771151"/>
              <a:gd name="connsiteX1" fmla="*/ 9332760 w 9758724"/>
              <a:gd name="connsiteY1" fmla="*/ 676201 h 1771151"/>
              <a:gd name="connsiteX2" fmla="*/ 9305849 w 9758724"/>
              <a:gd name="connsiteY2" fmla="*/ 517643 h 1771151"/>
              <a:gd name="connsiteX3" fmla="*/ 9032260 w 9758724"/>
              <a:gd name="connsiteY3" fmla="*/ 705430 h 1771151"/>
              <a:gd name="connsiteX4" fmla="*/ 4600459 w 9758724"/>
              <a:gd name="connsiteY4" fmla="*/ 1771151 h 1771151"/>
              <a:gd name="connsiteX5" fmla="*/ 77806 w 9758724"/>
              <a:gd name="connsiteY5" fmla="*/ 648893 h 1771151"/>
              <a:gd name="connsiteX6" fmla="*/ 0 w 9758724"/>
              <a:gd name="connsiteY6" fmla="*/ 594145 h 1771151"/>
              <a:gd name="connsiteX7" fmla="*/ 41022 w 9758724"/>
              <a:gd name="connsiteY7" fmla="*/ 619403 h 1771151"/>
              <a:gd name="connsiteX8" fmla="*/ 4168707 w 9758724"/>
              <a:gd name="connsiteY8" fmla="*/ 1649235 h 1771151"/>
              <a:gd name="connsiteX9" fmla="*/ 9050950 w 9758724"/>
              <a:gd name="connsiteY9" fmla="*/ 438639 h 1771151"/>
              <a:gd name="connsiteX10" fmla="*/ 9153236 w 9758724"/>
              <a:gd name="connsiteY10" fmla="*/ 354438 h 1771151"/>
              <a:gd name="connsiteX11" fmla="*/ 9009387 w 9758724"/>
              <a:gd name="connsiteY11" fmla="*/ 298683 h 177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58724" h="1771151">
                <a:moveTo>
                  <a:pt x="9758724" y="0"/>
                </a:moveTo>
                <a:lnTo>
                  <a:pt x="9332760" y="676201"/>
                </a:lnTo>
                <a:lnTo>
                  <a:pt x="9305849" y="517643"/>
                </a:lnTo>
                <a:lnTo>
                  <a:pt x="9032260" y="705430"/>
                </a:lnTo>
                <a:cubicBezTo>
                  <a:pt x="7957583" y="1358218"/>
                  <a:pt x="6370670" y="1771151"/>
                  <a:pt x="4600459" y="1771151"/>
                </a:cubicBezTo>
                <a:cubicBezTo>
                  <a:pt x="2779671" y="1771151"/>
                  <a:pt x="1152804" y="1334284"/>
                  <a:pt x="77806" y="648893"/>
                </a:cubicBezTo>
                <a:lnTo>
                  <a:pt x="0" y="594145"/>
                </a:lnTo>
                <a:lnTo>
                  <a:pt x="41022" y="619403"/>
                </a:lnTo>
                <a:cubicBezTo>
                  <a:pt x="1091745" y="1209788"/>
                  <a:pt x="2550657" y="1599711"/>
                  <a:pt x="4168707" y="1649235"/>
                </a:cubicBezTo>
                <a:cubicBezTo>
                  <a:pt x="6191270" y="1711139"/>
                  <a:pt x="7983799" y="1226519"/>
                  <a:pt x="9050950" y="438639"/>
                </a:cubicBezTo>
                <a:lnTo>
                  <a:pt x="9153236" y="354438"/>
                </a:lnTo>
                <a:lnTo>
                  <a:pt x="9009387" y="298683"/>
                </a:lnTo>
                <a:close/>
              </a:path>
            </a:pathLst>
          </a:custGeom>
          <a:gradFill flip="none" rotWithShape="1">
            <a:gsLst>
              <a:gs pos="0">
                <a:srgbClr val="0432FF">
                  <a:alpha val="0"/>
                </a:srgbClr>
              </a:gs>
              <a:gs pos="76000">
                <a:srgbClr val="0432FF"/>
              </a:gs>
              <a:gs pos="100000">
                <a:srgbClr val="00FDFF"/>
              </a:gs>
            </a:gsLst>
            <a:lin ang="0" scaled="1"/>
            <a:tileRect/>
          </a:gradFill>
          <a:ln>
            <a:noFill/>
          </a:ln>
          <a:effectLst>
            <a:outerShdw blurRad="50800" dist="393700" dir="2700000" algn="tl" rotWithShape="0">
              <a:srgbClr val="0432FF">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46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sp>
        <p:nvSpPr>
          <p:cNvPr id="31" name="triangular-black-arrow-pointing-down_37645"/>
          <p:cNvSpPr>
            <a:spLocks noChangeAspect="1"/>
          </p:cNvSpPr>
          <p:nvPr/>
        </p:nvSpPr>
        <p:spPr>
          <a:xfrm rot="16200000">
            <a:off x="330360" y="968131"/>
            <a:ext cx="443387" cy="336058"/>
          </a:xfrm>
          <a:custGeom>
            <a:avLst/>
            <a:gdLst>
              <a:gd name="T0" fmla="*/ 185 w 6513"/>
              <a:gd name="T1" fmla="*/ 1164 h 4943"/>
              <a:gd name="T2" fmla="*/ 2836 w 6513"/>
              <a:gd name="T3" fmla="*/ 4536 h 4943"/>
              <a:gd name="T4" fmla="*/ 3677 w 6513"/>
              <a:gd name="T5" fmla="*/ 4536 h 4943"/>
              <a:gd name="T6" fmla="*/ 6328 w 6513"/>
              <a:gd name="T7" fmla="*/ 1164 h 4943"/>
              <a:gd name="T8" fmla="*/ 6447 w 6513"/>
              <a:gd name="T9" fmla="*/ 869 h 4943"/>
              <a:gd name="T10" fmla="*/ 6161 w 6513"/>
              <a:gd name="T11" fmla="*/ 0 h 4943"/>
              <a:gd name="T12" fmla="*/ 352 w 6513"/>
              <a:gd name="T13" fmla="*/ 0 h 4943"/>
              <a:gd name="T14" fmla="*/ 66 w 6513"/>
              <a:gd name="T15" fmla="*/ 869 h 4943"/>
              <a:gd name="T16" fmla="*/ 185 w 6513"/>
              <a:gd name="T17" fmla="*/ 1164 h 4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3" h="4943">
                <a:moveTo>
                  <a:pt x="185" y="1164"/>
                </a:moveTo>
                <a:lnTo>
                  <a:pt x="2836" y="4536"/>
                </a:lnTo>
                <a:cubicBezTo>
                  <a:pt x="3068" y="4943"/>
                  <a:pt x="3445" y="4943"/>
                  <a:pt x="3677" y="4536"/>
                </a:cubicBezTo>
                <a:lnTo>
                  <a:pt x="6328" y="1164"/>
                </a:lnTo>
                <a:cubicBezTo>
                  <a:pt x="6380" y="1090"/>
                  <a:pt x="6436" y="959"/>
                  <a:pt x="6447" y="869"/>
                </a:cubicBezTo>
                <a:cubicBezTo>
                  <a:pt x="6484" y="579"/>
                  <a:pt x="6513" y="0"/>
                  <a:pt x="6161" y="0"/>
                </a:cubicBezTo>
                <a:lnTo>
                  <a:pt x="352" y="0"/>
                </a:lnTo>
                <a:cubicBezTo>
                  <a:pt x="0" y="0"/>
                  <a:pt x="29" y="579"/>
                  <a:pt x="66" y="869"/>
                </a:cubicBezTo>
                <a:cubicBezTo>
                  <a:pt x="77" y="958"/>
                  <a:pt x="133" y="1090"/>
                  <a:pt x="185" y="1164"/>
                </a:cubicBezTo>
                <a:close/>
              </a:path>
            </a:pathLst>
          </a:custGeom>
          <a:gradFill flip="none" rotWithShape="1">
            <a:gsLst>
              <a:gs pos="0">
                <a:srgbClr val="1C3D6A"/>
              </a:gs>
              <a:gs pos="100000">
                <a:srgbClr val="1C3D6A"/>
              </a:gs>
              <a:gs pos="62000">
                <a:srgbClr val="6A95C9"/>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en-US" sz="3200"/>
          </a:p>
        </p:txBody>
      </p:sp>
      <p:sp>
        <p:nvSpPr>
          <p:cNvPr id="4" name="文本框 3"/>
          <p:cNvSpPr txBox="1"/>
          <p:nvPr/>
        </p:nvSpPr>
        <p:spPr>
          <a:xfrm>
            <a:off x="747395" y="876935"/>
            <a:ext cx="2413000" cy="521970"/>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GPT-GNN</a:t>
            </a:r>
            <a:endParaRPr lang="en-US" altLang="zh-CN" sz="2800" b="1">
              <a:latin typeface="微软雅黑" panose="020B0503020204020204" charset="-122"/>
              <a:ea typeface="微软雅黑" panose="020B0503020204020204" charset="-122"/>
            </a:endParaRPr>
          </a:p>
        </p:txBody>
      </p:sp>
      <p:grpSp>
        <p:nvGrpSpPr>
          <p:cNvPr id="18" name="组合 17"/>
          <p:cNvGrpSpPr/>
          <p:nvPr/>
        </p:nvGrpSpPr>
        <p:grpSpPr>
          <a:xfrm>
            <a:off x="793115" y="1611580"/>
            <a:ext cx="10608945" cy="4219860"/>
            <a:chOff x="-20" y="3151"/>
            <a:chExt cx="19220" cy="7645"/>
          </a:xfrm>
        </p:grpSpPr>
        <p:pic>
          <p:nvPicPr>
            <p:cNvPr id="12" name="图片 11" descr="QQ20250926-215055"/>
            <p:cNvPicPr>
              <a:picLocks noChangeAspect="1"/>
            </p:cNvPicPr>
            <p:nvPr/>
          </p:nvPicPr>
          <p:blipFill>
            <a:blip r:embed="rId1"/>
            <a:stretch>
              <a:fillRect/>
            </a:stretch>
          </p:blipFill>
          <p:spPr>
            <a:xfrm>
              <a:off x="0" y="3783"/>
              <a:ext cx="19200" cy="7013"/>
            </a:xfrm>
            <a:prstGeom prst="rect">
              <a:avLst/>
            </a:prstGeom>
          </p:spPr>
        </p:pic>
        <p:pic>
          <p:nvPicPr>
            <p:cNvPr id="10" name="图片 9" descr="QQ20250926-214951"/>
            <p:cNvPicPr>
              <a:picLocks noChangeAspect="1"/>
            </p:cNvPicPr>
            <p:nvPr/>
          </p:nvPicPr>
          <p:blipFill>
            <a:blip r:embed="rId2"/>
            <a:stretch>
              <a:fillRect/>
            </a:stretch>
          </p:blipFill>
          <p:spPr>
            <a:xfrm>
              <a:off x="-20" y="3151"/>
              <a:ext cx="19220" cy="4283"/>
            </a:xfrm>
            <a:prstGeom prst="rect">
              <a:avLst/>
            </a:prstGeom>
          </p:spPr>
        </p:pic>
      </p:grpSp>
      <p:sp>
        <p:nvSpPr>
          <p:cNvPr id="19" name="文本框 18"/>
          <p:cNvSpPr txBox="1"/>
          <p:nvPr/>
        </p:nvSpPr>
        <p:spPr>
          <a:xfrm>
            <a:off x="650875" y="5986145"/>
            <a:ext cx="2219960" cy="368300"/>
          </a:xfrm>
          <a:prstGeom prst="rect">
            <a:avLst/>
          </a:prstGeom>
          <a:noFill/>
        </p:spPr>
        <p:txBody>
          <a:bodyPr wrap="square" rtlCol="0">
            <a:spAutoFit/>
          </a:bodyPr>
          <a:p>
            <a:r>
              <a:rPr lang="en-US" altLang="zh-CN"/>
              <a:t>GNN</a:t>
            </a:r>
            <a:r>
              <a:rPr lang="zh-CN" altLang="en-US"/>
              <a:t>预训练模型</a:t>
            </a:r>
            <a:endParaRPr lang="zh-CN" altLang="en-US"/>
          </a:p>
        </p:txBody>
      </p:sp>
      <p:sp>
        <p:nvSpPr>
          <p:cNvPr id="20" name="文本框 19"/>
          <p:cNvSpPr txBox="1"/>
          <p:nvPr/>
        </p:nvSpPr>
        <p:spPr>
          <a:xfrm>
            <a:off x="2733040" y="5986145"/>
            <a:ext cx="1156335" cy="368300"/>
          </a:xfrm>
          <a:prstGeom prst="rect">
            <a:avLst/>
          </a:prstGeom>
          <a:noFill/>
        </p:spPr>
        <p:txBody>
          <a:bodyPr wrap="square" rtlCol="0">
            <a:spAutoFit/>
          </a:bodyPr>
          <a:p>
            <a:r>
              <a:rPr lang="zh-CN" altLang="en-US" b="1">
                <a:solidFill>
                  <a:schemeClr val="accent1">
                    <a:lumMod val="75000"/>
                  </a:schemeClr>
                </a:solidFill>
              </a:rPr>
              <a:t>节点分类</a:t>
            </a:r>
            <a:endParaRPr lang="zh-CN" altLang="en-US" b="1">
              <a:solidFill>
                <a:schemeClr val="accent1">
                  <a:lumMod val="75000"/>
                </a:schemeClr>
              </a:solidFill>
            </a:endParaRPr>
          </a:p>
        </p:txBody>
      </p:sp>
      <p:sp>
        <p:nvSpPr>
          <p:cNvPr id="24" name="文本框 23"/>
          <p:cNvSpPr txBox="1"/>
          <p:nvPr/>
        </p:nvSpPr>
        <p:spPr>
          <a:xfrm>
            <a:off x="4587240" y="5986145"/>
            <a:ext cx="1156335" cy="368300"/>
          </a:xfrm>
          <a:prstGeom prst="rect">
            <a:avLst/>
          </a:prstGeom>
          <a:noFill/>
        </p:spPr>
        <p:txBody>
          <a:bodyPr wrap="square" rtlCol="0">
            <a:spAutoFit/>
          </a:bodyPr>
          <a:p>
            <a:pPr lvl="0" algn="l">
              <a:buClrTx/>
              <a:buSzTx/>
              <a:buFontTx/>
            </a:pPr>
            <a:r>
              <a:rPr lang="zh-CN" altLang="en-US" b="1">
                <a:solidFill>
                  <a:schemeClr val="accent1">
                    <a:lumMod val="75000"/>
                  </a:schemeClr>
                </a:solidFill>
                <a:sym typeface="+mn-ea"/>
              </a:rPr>
              <a:t>链接预测</a:t>
            </a:r>
            <a:endParaRPr lang="zh-CN" altLang="en-US" b="1">
              <a:solidFill>
                <a:schemeClr val="accent1">
                  <a:lumMod val="75000"/>
                </a:schemeClr>
              </a:solidFill>
              <a:sym typeface="+mn-ea"/>
            </a:endParaRPr>
          </a:p>
        </p:txBody>
      </p:sp>
      <p:sp>
        <p:nvSpPr>
          <p:cNvPr id="25" name="文本框 24"/>
          <p:cNvSpPr txBox="1"/>
          <p:nvPr/>
        </p:nvSpPr>
        <p:spPr>
          <a:xfrm>
            <a:off x="6441440" y="5986145"/>
            <a:ext cx="1156335" cy="368300"/>
          </a:xfrm>
          <a:prstGeom prst="rect">
            <a:avLst/>
          </a:prstGeom>
          <a:noFill/>
        </p:spPr>
        <p:txBody>
          <a:bodyPr wrap="square" rtlCol="0">
            <a:spAutoFit/>
          </a:bodyPr>
          <a:p>
            <a:r>
              <a:rPr lang="zh-CN" altLang="en-US" b="1">
                <a:solidFill>
                  <a:schemeClr val="accent1">
                    <a:lumMod val="75000"/>
                  </a:schemeClr>
                </a:solidFill>
              </a:rPr>
              <a:t>社区检测</a:t>
            </a:r>
            <a:endParaRPr lang="zh-CN" altLang="en-US" b="1">
              <a:solidFill>
                <a:schemeClr val="accent1">
                  <a:lumMod val="75000"/>
                </a:schemeClr>
              </a:solidFill>
            </a:endParaRPr>
          </a:p>
        </p:txBody>
      </p:sp>
      <p:sp>
        <p:nvSpPr>
          <p:cNvPr id="26" name="矩形 25"/>
          <p:cNvSpPr/>
          <p:nvPr/>
        </p:nvSpPr>
        <p:spPr>
          <a:xfrm>
            <a:off x="730250" y="1597025"/>
            <a:ext cx="10734675" cy="4300855"/>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4458970" cy="583565"/>
          </a:xfrm>
          <a:prstGeom prst="rect">
            <a:avLst/>
          </a:prstGeom>
          <a:noFill/>
        </p:spPr>
        <p:txBody>
          <a:bodyPr wrap="square" rtlCol="0">
            <a:spAutoFit/>
          </a:bodyPr>
          <a:p>
            <a:r>
              <a:rPr lang="zh-CN" altLang="en-US" sz="3200" b="1" dirty="0">
                <a:solidFill>
                  <a:srgbClr val="2C4E8C"/>
                </a:solidFill>
                <a:latin typeface="+mj-ea"/>
                <a:sym typeface="+mn-ea"/>
              </a:rPr>
              <a:t>节点分类预测</a:t>
            </a:r>
            <a:r>
              <a:rPr lang="en-US" altLang="zh-CN" sz="3200" b="1" dirty="0">
                <a:solidFill>
                  <a:srgbClr val="2C4E8C"/>
                </a:solidFill>
                <a:latin typeface="+mj-ea"/>
                <a:sym typeface="+mn-ea"/>
              </a:rPr>
              <a:t>1</a:t>
            </a:r>
            <a:endParaRPr lang="en-US" altLang="zh-CN" sz="3200" b="1" dirty="0">
              <a:solidFill>
                <a:srgbClr val="2C4E8C"/>
              </a:solidFill>
              <a:latin typeface="+mj-ea"/>
              <a:sym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9692" y="3590726"/>
            <a:ext cx="2717606" cy="2717606"/>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805" y="3542665"/>
            <a:ext cx="3543456" cy="3037248"/>
          </a:xfrm>
          <a:prstGeom prst="rect">
            <a:avLst/>
          </a:prstGeom>
        </p:spPr>
      </p:pic>
      <p:pic>
        <p:nvPicPr>
          <p:cNvPr id="16" name="图片 15"/>
          <p:cNvPicPr>
            <a:picLocks noChangeAspect="1"/>
          </p:cNvPicPr>
          <p:nvPr/>
        </p:nvPicPr>
        <p:blipFill>
          <a:blip r:embed="rId3"/>
          <a:stretch>
            <a:fillRect/>
          </a:stretch>
        </p:blipFill>
        <p:spPr>
          <a:xfrm>
            <a:off x="842910" y="1196588"/>
            <a:ext cx="4114286" cy="2057143"/>
          </a:xfrm>
          <a:prstGeom prst="rect">
            <a:avLst/>
          </a:prstGeom>
        </p:spPr>
      </p:pic>
      <p:pic>
        <p:nvPicPr>
          <p:cNvPr id="18" name="图片 17"/>
          <p:cNvPicPr>
            <a:picLocks noChangeAspect="1"/>
          </p:cNvPicPr>
          <p:nvPr/>
        </p:nvPicPr>
        <p:blipFill>
          <a:blip r:embed="rId4"/>
          <a:stretch>
            <a:fillRect/>
          </a:stretch>
        </p:blipFill>
        <p:spPr>
          <a:xfrm>
            <a:off x="5691443" y="1401642"/>
            <a:ext cx="4085714" cy="1647619"/>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8384" y="3742880"/>
            <a:ext cx="4394201" cy="263652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sp>
        <p:nvSpPr>
          <p:cNvPr id="31" name="triangular-black-arrow-pointing-down_37645"/>
          <p:cNvSpPr>
            <a:spLocks noChangeAspect="1"/>
          </p:cNvSpPr>
          <p:nvPr/>
        </p:nvSpPr>
        <p:spPr>
          <a:xfrm rot="16200000">
            <a:off x="330360" y="968131"/>
            <a:ext cx="443387" cy="336058"/>
          </a:xfrm>
          <a:custGeom>
            <a:avLst/>
            <a:gdLst>
              <a:gd name="T0" fmla="*/ 185 w 6513"/>
              <a:gd name="T1" fmla="*/ 1164 h 4943"/>
              <a:gd name="T2" fmla="*/ 2836 w 6513"/>
              <a:gd name="T3" fmla="*/ 4536 h 4943"/>
              <a:gd name="T4" fmla="*/ 3677 w 6513"/>
              <a:gd name="T5" fmla="*/ 4536 h 4943"/>
              <a:gd name="T6" fmla="*/ 6328 w 6513"/>
              <a:gd name="T7" fmla="*/ 1164 h 4943"/>
              <a:gd name="T8" fmla="*/ 6447 w 6513"/>
              <a:gd name="T9" fmla="*/ 869 h 4943"/>
              <a:gd name="T10" fmla="*/ 6161 w 6513"/>
              <a:gd name="T11" fmla="*/ 0 h 4943"/>
              <a:gd name="T12" fmla="*/ 352 w 6513"/>
              <a:gd name="T13" fmla="*/ 0 h 4943"/>
              <a:gd name="T14" fmla="*/ 66 w 6513"/>
              <a:gd name="T15" fmla="*/ 869 h 4943"/>
              <a:gd name="T16" fmla="*/ 185 w 6513"/>
              <a:gd name="T17" fmla="*/ 1164 h 4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3" h="4943">
                <a:moveTo>
                  <a:pt x="185" y="1164"/>
                </a:moveTo>
                <a:lnTo>
                  <a:pt x="2836" y="4536"/>
                </a:lnTo>
                <a:cubicBezTo>
                  <a:pt x="3068" y="4943"/>
                  <a:pt x="3445" y="4943"/>
                  <a:pt x="3677" y="4536"/>
                </a:cubicBezTo>
                <a:lnTo>
                  <a:pt x="6328" y="1164"/>
                </a:lnTo>
                <a:cubicBezTo>
                  <a:pt x="6380" y="1090"/>
                  <a:pt x="6436" y="959"/>
                  <a:pt x="6447" y="869"/>
                </a:cubicBezTo>
                <a:cubicBezTo>
                  <a:pt x="6484" y="579"/>
                  <a:pt x="6513" y="0"/>
                  <a:pt x="6161" y="0"/>
                </a:cubicBezTo>
                <a:lnTo>
                  <a:pt x="352" y="0"/>
                </a:lnTo>
                <a:cubicBezTo>
                  <a:pt x="0" y="0"/>
                  <a:pt x="29" y="579"/>
                  <a:pt x="66" y="869"/>
                </a:cubicBezTo>
                <a:cubicBezTo>
                  <a:pt x="77" y="958"/>
                  <a:pt x="133" y="1090"/>
                  <a:pt x="185" y="1164"/>
                </a:cubicBezTo>
                <a:close/>
              </a:path>
            </a:pathLst>
          </a:custGeom>
          <a:gradFill flip="none" rotWithShape="1">
            <a:gsLst>
              <a:gs pos="0">
                <a:srgbClr val="1C3D6A"/>
              </a:gs>
              <a:gs pos="100000">
                <a:srgbClr val="1C3D6A"/>
              </a:gs>
              <a:gs pos="62000">
                <a:srgbClr val="6A95C9"/>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kumimoji="1" lang="en-US" sz="3200"/>
          </a:p>
        </p:txBody>
      </p:sp>
      <p:pic>
        <p:nvPicPr>
          <p:cNvPr id="2" name="图片 1"/>
          <p:cNvPicPr>
            <a:picLocks noChangeAspect="1"/>
          </p:cNvPicPr>
          <p:nvPr/>
        </p:nvPicPr>
        <p:blipFill>
          <a:blip r:embed="rId1"/>
          <a:srcRect r="49708"/>
          <a:stretch>
            <a:fillRect/>
          </a:stretch>
        </p:blipFill>
        <p:spPr>
          <a:xfrm>
            <a:off x="2246630" y="1587500"/>
            <a:ext cx="4023360" cy="4829175"/>
          </a:xfrm>
          <a:prstGeom prst="rect">
            <a:avLst/>
          </a:prstGeom>
        </p:spPr>
      </p:pic>
      <p:sp>
        <p:nvSpPr>
          <p:cNvPr id="3" name="文本框 2"/>
          <p:cNvSpPr txBox="1"/>
          <p:nvPr/>
        </p:nvSpPr>
        <p:spPr>
          <a:xfrm>
            <a:off x="7763828" y="4992370"/>
            <a:ext cx="891540" cy="460375"/>
          </a:xfrm>
          <a:prstGeom prst="rect">
            <a:avLst/>
          </a:prstGeom>
          <a:noFill/>
        </p:spPr>
        <p:txBody>
          <a:bodyPr wrap="square" rtlCol="0">
            <a:spAutoFit/>
          </a:bodyPr>
          <a:p>
            <a:r>
              <a:rPr lang="zh-CN" altLang="en-US" sz="2400" b="1"/>
              <a:t>中文</a:t>
            </a:r>
            <a:endParaRPr lang="zh-CN" altLang="en-US" sz="2400" b="1"/>
          </a:p>
        </p:txBody>
      </p:sp>
      <p:sp>
        <p:nvSpPr>
          <p:cNvPr id="9" name="文本框 8"/>
          <p:cNvSpPr txBox="1"/>
          <p:nvPr/>
        </p:nvSpPr>
        <p:spPr>
          <a:xfrm>
            <a:off x="7728903" y="2330450"/>
            <a:ext cx="947420" cy="460375"/>
          </a:xfrm>
          <a:prstGeom prst="rect">
            <a:avLst/>
          </a:prstGeom>
          <a:noFill/>
        </p:spPr>
        <p:txBody>
          <a:bodyPr wrap="square" rtlCol="0" anchor="ctr" anchorCtr="0">
            <a:spAutoFit/>
          </a:bodyPr>
          <a:p>
            <a:r>
              <a:rPr lang="zh-CN" altLang="en-US" sz="2400" b="1"/>
              <a:t>英文</a:t>
            </a:r>
            <a:endParaRPr lang="zh-CN" altLang="en-US" sz="2400" b="1"/>
          </a:p>
        </p:txBody>
      </p:sp>
      <p:sp>
        <p:nvSpPr>
          <p:cNvPr id="48" name="箭头: 上 26"/>
          <p:cNvSpPr/>
          <p:nvPr/>
        </p:nvSpPr>
        <p:spPr>
          <a:xfrm rot="5815463">
            <a:off x="6876415" y="2242185"/>
            <a:ext cx="313690" cy="778510"/>
          </a:xfrm>
          <a:custGeom>
            <a:avLst/>
            <a:gdLst>
              <a:gd name="connsiteX0" fmla="*/ 0 w 846384"/>
              <a:gd name="connsiteY0" fmla="*/ 423192 h 1696315"/>
              <a:gd name="connsiteX1" fmla="*/ 423192 w 846384"/>
              <a:gd name="connsiteY1" fmla="*/ 0 h 1696315"/>
              <a:gd name="connsiteX2" fmla="*/ 846384 w 846384"/>
              <a:gd name="connsiteY2" fmla="*/ 423192 h 1696315"/>
              <a:gd name="connsiteX3" fmla="*/ 634788 w 846384"/>
              <a:gd name="connsiteY3" fmla="*/ 423192 h 1696315"/>
              <a:gd name="connsiteX4" fmla="*/ 634788 w 846384"/>
              <a:gd name="connsiteY4" fmla="*/ 1696315 h 1696315"/>
              <a:gd name="connsiteX5" fmla="*/ 211596 w 846384"/>
              <a:gd name="connsiteY5" fmla="*/ 1696315 h 1696315"/>
              <a:gd name="connsiteX6" fmla="*/ 211596 w 846384"/>
              <a:gd name="connsiteY6" fmla="*/ 423192 h 1696315"/>
              <a:gd name="connsiteX7" fmla="*/ 0 w 846384"/>
              <a:gd name="connsiteY7" fmla="*/ 423192 h 1696315"/>
              <a:gd name="connsiteX0-1" fmla="*/ 0 w 846384"/>
              <a:gd name="connsiteY0-2" fmla="*/ 435957 h 1709080"/>
              <a:gd name="connsiteX1-3" fmla="*/ 415201 w 846384"/>
              <a:gd name="connsiteY1-4" fmla="*/ 0 h 1709080"/>
              <a:gd name="connsiteX2-5" fmla="*/ 846384 w 846384"/>
              <a:gd name="connsiteY2-6" fmla="*/ 435957 h 1709080"/>
              <a:gd name="connsiteX3-7" fmla="*/ 634788 w 846384"/>
              <a:gd name="connsiteY3-8" fmla="*/ 435957 h 1709080"/>
              <a:gd name="connsiteX4-9" fmla="*/ 634788 w 846384"/>
              <a:gd name="connsiteY4-10" fmla="*/ 1709080 h 1709080"/>
              <a:gd name="connsiteX5-11" fmla="*/ 211596 w 846384"/>
              <a:gd name="connsiteY5-12" fmla="*/ 1709080 h 1709080"/>
              <a:gd name="connsiteX6-13" fmla="*/ 211596 w 846384"/>
              <a:gd name="connsiteY6-14" fmla="*/ 435957 h 1709080"/>
              <a:gd name="connsiteX7-15" fmla="*/ 0 w 846384"/>
              <a:gd name="connsiteY7-16" fmla="*/ 435957 h 1709080"/>
              <a:gd name="connsiteX0-17" fmla="*/ 0 w 765454"/>
              <a:gd name="connsiteY0-18" fmla="*/ 435957 h 1709080"/>
              <a:gd name="connsiteX1-19" fmla="*/ 415201 w 765454"/>
              <a:gd name="connsiteY1-20" fmla="*/ 0 h 1709080"/>
              <a:gd name="connsiteX2-21" fmla="*/ 765454 w 765454"/>
              <a:gd name="connsiteY2-22" fmla="*/ 445754 h 1709080"/>
              <a:gd name="connsiteX3-23" fmla="*/ 634788 w 765454"/>
              <a:gd name="connsiteY3-24" fmla="*/ 435957 h 1709080"/>
              <a:gd name="connsiteX4-25" fmla="*/ 634788 w 765454"/>
              <a:gd name="connsiteY4-26" fmla="*/ 1709080 h 1709080"/>
              <a:gd name="connsiteX5-27" fmla="*/ 211596 w 765454"/>
              <a:gd name="connsiteY5-28" fmla="*/ 1709080 h 1709080"/>
              <a:gd name="connsiteX6-29" fmla="*/ 211596 w 765454"/>
              <a:gd name="connsiteY6-30" fmla="*/ 435957 h 1709080"/>
              <a:gd name="connsiteX7-31" fmla="*/ 0 w 765454"/>
              <a:gd name="connsiteY7-32" fmla="*/ 435957 h 1709080"/>
              <a:gd name="connsiteX0-33" fmla="*/ 0 w 765454"/>
              <a:gd name="connsiteY0-34" fmla="*/ 435957 h 1709080"/>
              <a:gd name="connsiteX1-35" fmla="*/ 415201 w 765454"/>
              <a:gd name="connsiteY1-36" fmla="*/ 0 h 1709080"/>
              <a:gd name="connsiteX2-37" fmla="*/ 765454 w 765454"/>
              <a:gd name="connsiteY2-38" fmla="*/ 445754 h 1709080"/>
              <a:gd name="connsiteX3-39" fmla="*/ 619148 w 765454"/>
              <a:gd name="connsiteY3-40" fmla="*/ 442194 h 1709080"/>
              <a:gd name="connsiteX4-41" fmla="*/ 634788 w 765454"/>
              <a:gd name="connsiteY4-42" fmla="*/ 1709080 h 1709080"/>
              <a:gd name="connsiteX5-43" fmla="*/ 211596 w 765454"/>
              <a:gd name="connsiteY5-44" fmla="*/ 1709080 h 1709080"/>
              <a:gd name="connsiteX6-45" fmla="*/ 211596 w 765454"/>
              <a:gd name="connsiteY6-46" fmla="*/ 435957 h 1709080"/>
              <a:gd name="connsiteX7-47" fmla="*/ 0 w 765454"/>
              <a:gd name="connsiteY7-48" fmla="*/ 435957 h 1709080"/>
              <a:gd name="connsiteX0-49" fmla="*/ 0 w 763067"/>
              <a:gd name="connsiteY0-50" fmla="*/ 435957 h 1709080"/>
              <a:gd name="connsiteX1-51" fmla="*/ 415201 w 763067"/>
              <a:gd name="connsiteY1-52" fmla="*/ 0 h 1709080"/>
              <a:gd name="connsiteX2-53" fmla="*/ 763067 w 763067"/>
              <a:gd name="connsiteY2-54" fmla="*/ 456132 h 1709080"/>
              <a:gd name="connsiteX3-55" fmla="*/ 619148 w 763067"/>
              <a:gd name="connsiteY3-56" fmla="*/ 442194 h 1709080"/>
              <a:gd name="connsiteX4-57" fmla="*/ 634788 w 763067"/>
              <a:gd name="connsiteY4-58" fmla="*/ 1709080 h 1709080"/>
              <a:gd name="connsiteX5-59" fmla="*/ 211596 w 763067"/>
              <a:gd name="connsiteY5-60" fmla="*/ 1709080 h 1709080"/>
              <a:gd name="connsiteX6-61" fmla="*/ 211596 w 763067"/>
              <a:gd name="connsiteY6-62" fmla="*/ 435957 h 1709080"/>
              <a:gd name="connsiteX7-63" fmla="*/ 0 w 763067"/>
              <a:gd name="connsiteY7-64" fmla="*/ 435957 h 1709080"/>
              <a:gd name="connsiteX0-65" fmla="*/ 0 w 761386"/>
              <a:gd name="connsiteY0-66" fmla="*/ 435957 h 1709080"/>
              <a:gd name="connsiteX1-67" fmla="*/ 415201 w 761386"/>
              <a:gd name="connsiteY1-68" fmla="*/ 0 h 1709080"/>
              <a:gd name="connsiteX2-69" fmla="*/ 761386 w 761386"/>
              <a:gd name="connsiteY2-70" fmla="*/ 449188 h 1709080"/>
              <a:gd name="connsiteX3-71" fmla="*/ 619148 w 761386"/>
              <a:gd name="connsiteY3-72" fmla="*/ 442194 h 1709080"/>
              <a:gd name="connsiteX4-73" fmla="*/ 634788 w 761386"/>
              <a:gd name="connsiteY4-74" fmla="*/ 1709080 h 1709080"/>
              <a:gd name="connsiteX5-75" fmla="*/ 211596 w 761386"/>
              <a:gd name="connsiteY5-76" fmla="*/ 1709080 h 1709080"/>
              <a:gd name="connsiteX6-77" fmla="*/ 211596 w 761386"/>
              <a:gd name="connsiteY6-78" fmla="*/ 435957 h 1709080"/>
              <a:gd name="connsiteX7-79" fmla="*/ 0 w 761386"/>
              <a:gd name="connsiteY7-80" fmla="*/ 435957 h 1709080"/>
              <a:gd name="connsiteX0-81" fmla="*/ 0 w 761386"/>
              <a:gd name="connsiteY0-82" fmla="*/ 435957 h 1709080"/>
              <a:gd name="connsiteX1-83" fmla="*/ 415201 w 761386"/>
              <a:gd name="connsiteY1-84" fmla="*/ 0 h 1709080"/>
              <a:gd name="connsiteX2-85" fmla="*/ 761386 w 761386"/>
              <a:gd name="connsiteY2-86" fmla="*/ 449188 h 1709080"/>
              <a:gd name="connsiteX3-87" fmla="*/ 618514 w 761386"/>
              <a:gd name="connsiteY3-88" fmla="*/ 449698 h 1709080"/>
              <a:gd name="connsiteX4-89" fmla="*/ 634788 w 761386"/>
              <a:gd name="connsiteY4-90" fmla="*/ 1709080 h 1709080"/>
              <a:gd name="connsiteX5-91" fmla="*/ 211596 w 761386"/>
              <a:gd name="connsiteY5-92" fmla="*/ 1709080 h 1709080"/>
              <a:gd name="connsiteX6-93" fmla="*/ 211596 w 761386"/>
              <a:gd name="connsiteY6-94" fmla="*/ 435957 h 1709080"/>
              <a:gd name="connsiteX7-95" fmla="*/ 0 w 761386"/>
              <a:gd name="connsiteY7-96" fmla="*/ 435957 h 1709080"/>
              <a:gd name="connsiteX0-97" fmla="*/ 0 w 740557"/>
              <a:gd name="connsiteY0-98" fmla="*/ 430912 h 1709080"/>
              <a:gd name="connsiteX1-99" fmla="*/ 394372 w 740557"/>
              <a:gd name="connsiteY1-100" fmla="*/ 0 h 1709080"/>
              <a:gd name="connsiteX2-101" fmla="*/ 740557 w 740557"/>
              <a:gd name="connsiteY2-102" fmla="*/ 449188 h 1709080"/>
              <a:gd name="connsiteX3-103" fmla="*/ 597685 w 740557"/>
              <a:gd name="connsiteY3-104" fmla="*/ 449698 h 1709080"/>
              <a:gd name="connsiteX4-105" fmla="*/ 613959 w 740557"/>
              <a:gd name="connsiteY4-106" fmla="*/ 1709080 h 1709080"/>
              <a:gd name="connsiteX5-107" fmla="*/ 190767 w 740557"/>
              <a:gd name="connsiteY5-108" fmla="*/ 1709080 h 1709080"/>
              <a:gd name="connsiteX6-109" fmla="*/ 190767 w 740557"/>
              <a:gd name="connsiteY6-110" fmla="*/ 435957 h 1709080"/>
              <a:gd name="connsiteX7-111" fmla="*/ 0 w 740557"/>
              <a:gd name="connsiteY7-112" fmla="*/ 430912 h 1709080"/>
              <a:gd name="connsiteX0-113" fmla="*/ 0 w 698899"/>
              <a:gd name="connsiteY0-114" fmla="*/ 420825 h 1709080"/>
              <a:gd name="connsiteX1-115" fmla="*/ 352714 w 698899"/>
              <a:gd name="connsiteY1-116" fmla="*/ 0 h 1709080"/>
              <a:gd name="connsiteX2-117" fmla="*/ 698899 w 698899"/>
              <a:gd name="connsiteY2-118" fmla="*/ 449188 h 1709080"/>
              <a:gd name="connsiteX3-119" fmla="*/ 556027 w 698899"/>
              <a:gd name="connsiteY3-120" fmla="*/ 449698 h 1709080"/>
              <a:gd name="connsiteX4-121" fmla="*/ 572301 w 698899"/>
              <a:gd name="connsiteY4-122" fmla="*/ 1709080 h 1709080"/>
              <a:gd name="connsiteX5-123" fmla="*/ 149109 w 698899"/>
              <a:gd name="connsiteY5-124" fmla="*/ 1709080 h 1709080"/>
              <a:gd name="connsiteX6-125" fmla="*/ 149109 w 698899"/>
              <a:gd name="connsiteY6-126" fmla="*/ 435957 h 1709080"/>
              <a:gd name="connsiteX7-127" fmla="*/ 0 w 698899"/>
              <a:gd name="connsiteY7-128" fmla="*/ 420825 h 1709080"/>
              <a:gd name="connsiteX0-129" fmla="*/ 0 w 742872"/>
              <a:gd name="connsiteY0-130" fmla="*/ 431473 h 1709080"/>
              <a:gd name="connsiteX1-131" fmla="*/ 396687 w 742872"/>
              <a:gd name="connsiteY1-132" fmla="*/ 0 h 1709080"/>
              <a:gd name="connsiteX2-133" fmla="*/ 742872 w 742872"/>
              <a:gd name="connsiteY2-134" fmla="*/ 449188 h 1709080"/>
              <a:gd name="connsiteX3-135" fmla="*/ 600000 w 742872"/>
              <a:gd name="connsiteY3-136" fmla="*/ 449698 h 1709080"/>
              <a:gd name="connsiteX4-137" fmla="*/ 616274 w 742872"/>
              <a:gd name="connsiteY4-138" fmla="*/ 1709080 h 1709080"/>
              <a:gd name="connsiteX5-139" fmla="*/ 193082 w 742872"/>
              <a:gd name="connsiteY5-140" fmla="*/ 1709080 h 1709080"/>
              <a:gd name="connsiteX6-141" fmla="*/ 193082 w 742872"/>
              <a:gd name="connsiteY6-142" fmla="*/ 435957 h 1709080"/>
              <a:gd name="connsiteX7-143" fmla="*/ 0 w 742872"/>
              <a:gd name="connsiteY7-144" fmla="*/ 431473 h 1709080"/>
              <a:gd name="connsiteX0-145" fmla="*/ 0 w 742872"/>
              <a:gd name="connsiteY0-146" fmla="*/ 431473 h 1709080"/>
              <a:gd name="connsiteX1-147" fmla="*/ 396687 w 742872"/>
              <a:gd name="connsiteY1-148" fmla="*/ 0 h 1709080"/>
              <a:gd name="connsiteX2-149" fmla="*/ 742872 w 742872"/>
              <a:gd name="connsiteY2-150" fmla="*/ 449188 h 1709080"/>
              <a:gd name="connsiteX3-151" fmla="*/ 600000 w 742872"/>
              <a:gd name="connsiteY3-152" fmla="*/ 449698 h 1709080"/>
              <a:gd name="connsiteX4-153" fmla="*/ 616274 w 742872"/>
              <a:gd name="connsiteY4-154" fmla="*/ 1709080 h 1709080"/>
              <a:gd name="connsiteX5-155" fmla="*/ 193082 w 742872"/>
              <a:gd name="connsiteY5-156" fmla="*/ 1709080 h 1709080"/>
              <a:gd name="connsiteX6-157" fmla="*/ 154371 w 742872"/>
              <a:gd name="connsiteY6-158" fmla="*/ 437980 h 1709080"/>
              <a:gd name="connsiteX7-159" fmla="*/ 0 w 742872"/>
              <a:gd name="connsiteY7-160" fmla="*/ 431473 h 1709080"/>
              <a:gd name="connsiteX0-161" fmla="*/ 0 w 1101086"/>
              <a:gd name="connsiteY0-162" fmla="*/ 431473 h 1709080"/>
              <a:gd name="connsiteX1-163" fmla="*/ 396687 w 1101086"/>
              <a:gd name="connsiteY1-164" fmla="*/ 0 h 1709080"/>
              <a:gd name="connsiteX2-165" fmla="*/ 742872 w 1101086"/>
              <a:gd name="connsiteY2-166" fmla="*/ 449188 h 1709080"/>
              <a:gd name="connsiteX3-167" fmla="*/ 600000 w 1101086"/>
              <a:gd name="connsiteY3-168" fmla="*/ 449698 h 1709080"/>
              <a:gd name="connsiteX4-169" fmla="*/ 1101086 w 1101086"/>
              <a:gd name="connsiteY4-170" fmla="*/ 1363824 h 1709080"/>
              <a:gd name="connsiteX5-171" fmla="*/ 193082 w 1101086"/>
              <a:gd name="connsiteY5-172" fmla="*/ 1709080 h 1709080"/>
              <a:gd name="connsiteX6-173" fmla="*/ 154371 w 1101086"/>
              <a:gd name="connsiteY6-174" fmla="*/ 437980 h 1709080"/>
              <a:gd name="connsiteX7-175" fmla="*/ 0 w 1101086"/>
              <a:gd name="connsiteY7-176" fmla="*/ 431473 h 1709080"/>
              <a:gd name="connsiteX0-177" fmla="*/ 0 w 1101086"/>
              <a:gd name="connsiteY0-178" fmla="*/ 431473 h 1630579"/>
              <a:gd name="connsiteX1-179" fmla="*/ 396687 w 1101086"/>
              <a:gd name="connsiteY1-180" fmla="*/ 0 h 1630579"/>
              <a:gd name="connsiteX2-181" fmla="*/ 742872 w 1101086"/>
              <a:gd name="connsiteY2-182" fmla="*/ 449188 h 1630579"/>
              <a:gd name="connsiteX3-183" fmla="*/ 600000 w 1101086"/>
              <a:gd name="connsiteY3-184" fmla="*/ 449698 h 1630579"/>
              <a:gd name="connsiteX4-185" fmla="*/ 1101086 w 1101086"/>
              <a:gd name="connsiteY4-186" fmla="*/ 1363824 h 1630579"/>
              <a:gd name="connsiteX5-187" fmla="*/ 355380 w 1101086"/>
              <a:gd name="connsiteY5-188" fmla="*/ 1630579 h 1630579"/>
              <a:gd name="connsiteX6-189" fmla="*/ 154371 w 1101086"/>
              <a:gd name="connsiteY6-190" fmla="*/ 437980 h 1630579"/>
              <a:gd name="connsiteX7-191" fmla="*/ 0 w 1101086"/>
              <a:gd name="connsiteY7-192" fmla="*/ 431473 h 1630579"/>
              <a:gd name="connsiteX0-193" fmla="*/ 0 w 1101086"/>
              <a:gd name="connsiteY0-194" fmla="*/ 431473 h 1682647"/>
              <a:gd name="connsiteX1-195" fmla="*/ 396687 w 1101086"/>
              <a:gd name="connsiteY1-196" fmla="*/ 0 h 1682647"/>
              <a:gd name="connsiteX2-197" fmla="*/ 742872 w 1101086"/>
              <a:gd name="connsiteY2-198" fmla="*/ 449188 h 1682647"/>
              <a:gd name="connsiteX3-199" fmla="*/ 600000 w 1101086"/>
              <a:gd name="connsiteY3-200" fmla="*/ 449698 h 1682647"/>
              <a:gd name="connsiteX4-201" fmla="*/ 1101086 w 1101086"/>
              <a:gd name="connsiteY4-202" fmla="*/ 1363824 h 1682647"/>
              <a:gd name="connsiteX5-203" fmla="*/ 211183 w 1101086"/>
              <a:gd name="connsiteY5-204" fmla="*/ 1682647 h 1682647"/>
              <a:gd name="connsiteX6-205" fmla="*/ 154371 w 1101086"/>
              <a:gd name="connsiteY6-206" fmla="*/ 437980 h 1682647"/>
              <a:gd name="connsiteX7-207" fmla="*/ 0 w 1101086"/>
              <a:gd name="connsiteY7-208" fmla="*/ 431473 h 1682647"/>
              <a:gd name="connsiteX0-209" fmla="*/ 0 w 1101086"/>
              <a:gd name="connsiteY0-210" fmla="*/ 431473 h 1682647"/>
              <a:gd name="connsiteX1-211" fmla="*/ 396687 w 1101086"/>
              <a:gd name="connsiteY1-212" fmla="*/ 0 h 1682647"/>
              <a:gd name="connsiteX2-213" fmla="*/ 742872 w 1101086"/>
              <a:gd name="connsiteY2-214" fmla="*/ 449188 h 1682647"/>
              <a:gd name="connsiteX3-215" fmla="*/ 600000 w 1101086"/>
              <a:gd name="connsiteY3-216" fmla="*/ 449698 h 1682647"/>
              <a:gd name="connsiteX4-217" fmla="*/ 1101086 w 1101086"/>
              <a:gd name="connsiteY4-218" fmla="*/ 1363824 h 1682647"/>
              <a:gd name="connsiteX5-219" fmla="*/ 211183 w 1101086"/>
              <a:gd name="connsiteY5-220" fmla="*/ 1682647 h 1682647"/>
              <a:gd name="connsiteX6-221" fmla="*/ 154371 w 1101086"/>
              <a:gd name="connsiteY6-222" fmla="*/ 437980 h 1682647"/>
              <a:gd name="connsiteX7-223" fmla="*/ 0 w 1101086"/>
              <a:gd name="connsiteY7-224" fmla="*/ 431473 h 1682647"/>
              <a:gd name="connsiteX0-225" fmla="*/ 0 w 1101086"/>
              <a:gd name="connsiteY0-226" fmla="*/ 431473 h 1682647"/>
              <a:gd name="connsiteX1-227" fmla="*/ 396687 w 1101086"/>
              <a:gd name="connsiteY1-228" fmla="*/ 0 h 1682647"/>
              <a:gd name="connsiteX2-229" fmla="*/ 742872 w 1101086"/>
              <a:gd name="connsiteY2-230" fmla="*/ 449188 h 1682647"/>
              <a:gd name="connsiteX3-231" fmla="*/ 600000 w 1101086"/>
              <a:gd name="connsiteY3-232" fmla="*/ 449698 h 1682647"/>
              <a:gd name="connsiteX4-233" fmla="*/ 1101086 w 1101086"/>
              <a:gd name="connsiteY4-234" fmla="*/ 1363824 h 1682647"/>
              <a:gd name="connsiteX5-235" fmla="*/ 211183 w 1101086"/>
              <a:gd name="connsiteY5-236" fmla="*/ 1682647 h 1682647"/>
              <a:gd name="connsiteX6-237" fmla="*/ 154371 w 1101086"/>
              <a:gd name="connsiteY6-238" fmla="*/ 437980 h 1682647"/>
              <a:gd name="connsiteX7-239" fmla="*/ 0 w 1101086"/>
              <a:gd name="connsiteY7-240" fmla="*/ 431473 h 1682647"/>
              <a:gd name="connsiteX0-241" fmla="*/ 0 w 1101086"/>
              <a:gd name="connsiteY0-242" fmla="*/ 431473 h 1682647"/>
              <a:gd name="connsiteX1-243" fmla="*/ 396687 w 1101086"/>
              <a:gd name="connsiteY1-244" fmla="*/ 0 h 1682647"/>
              <a:gd name="connsiteX2-245" fmla="*/ 742872 w 1101086"/>
              <a:gd name="connsiteY2-246" fmla="*/ 449188 h 1682647"/>
              <a:gd name="connsiteX3-247" fmla="*/ 600000 w 1101086"/>
              <a:gd name="connsiteY3-248" fmla="*/ 449698 h 1682647"/>
              <a:gd name="connsiteX4-249" fmla="*/ 1101086 w 1101086"/>
              <a:gd name="connsiteY4-250" fmla="*/ 1363824 h 1682647"/>
              <a:gd name="connsiteX5-251" fmla="*/ 211183 w 1101086"/>
              <a:gd name="connsiteY5-252" fmla="*/ 1682647 h 1682647"/>
              <a:gd name="connsiteX6-253" fmla="*/ 154371 w 1101086"/>
              <a:gd name="connsiteY6-254" fmla="*/ 437980 h 1682647"/>
              <a:gd name="connsiteX7-255" fmla="*/ 0 w 1101086"/>
              <a:gd name="connsiteY7-256" fmla="*/ 431473 h 1682647"/>
              <a:gd name="connsiteX0-257" fmla="*/ 0 w 1101086"/>
              <a:gd name="connsiteY0-258" fmla="*/ 431473 h 1682647"/>
              <a:gd name="connsiteX1-259" fmla="*/ 396687 w 1101086"/>
              <a:gd name="connsiteY1-260" fmla="*/ 0 h 1682647"/>
              <a:gd name="connsiteX2-261" fmla="*/ 742872 w 1101086"/>
              <a:gd name="connsiteY2-262" fmla="*/ 449188 h 1682647"/>
              <a:gd name="connsiteX3-263" fmla="*/ 600000 w 1101086"/>
              <a:gd name="connsiteY3-264" fmla="*/ 449698 h 1682647"/>
              <a:gd name="connsiteX4-265" fmla="*/ 1101086 w 1101086"/>
              <a:gd name="connsiteY4-266" fmla="*/ 1363824 h 1682647"/>
              <a:gd name="connsiteX5-267" fmla="*/ 211183 w 1101086"/>
              <a:gd name="connsiteY5-268" fmla="*/ 1682647 h 1682647"/>
              <a:gd name="connsiteX6-269" fmla="*/ 154371 w 1101086"/>
              <a:gd name="connsiteY6-270" fmla="*/ 437980 h 1682647"/>
              <a:gd name="connsiteX7-271" fmla="*/ 0 w 1101086"/>
              <a:gd name="connsiteY7-272" fmla="*/ 431473 h 1682647"/>
              <a:gd name="connsiteX0-273" fmla="*/ 0 w 1101086"/>
              <a:gd name="connsiteY0-274" fmla="*/ 431473 h 1682647"/>
              <a:gd name="connsiteX1-275" fmla="*/ 396687 w 1101086"/>
              <a:gd name="connsiteY1-276" fmla="*/ 0 h 1682647"/>
              <a:gd name="connsiteX2-277" fmla="*/ 742872 w 1101086"/>
              <a:gd name="connsiteY2-278" fmla="*/ 449188 h 1682647"/>
              <a:gd name="connsiteX3-279" fmla="*/ 600000 w 1101086"/>
              <a:gd name="connsiteY3-280" fmla="*/ 449698 h 1682647"/>
              <a:gd name="connsiteX4-281" fmla="*/ 1101086 w 1101086"/>
              <a:gd name="connsiteY4-282" fmla="*/ 1363824 h 1682647"/>
              <a:gd name="connsiteX5-283" fmla="*/ 211183 w 1101086"/>
              <a:gd name="connsiteY5-284" fmla="*/ 1682647 h 1682647"/>
              <a:gd name="connsiteX6-285" fmla="*/ 154371 w 1101086"/>
              <a:gd name="connsiteY6-286" fmla="*/ 437980 h 1682647"/>
              <a:gd name="connsiteX7-287" fmla="*/ 0 w 1101086"/>
              <a:gd name="connsiteY7-288" fmla="*/ 431473 h 1682647"/>
              <a:gd name="connsiteX0-289" fmla="*/ 0 w 1101086"/>
              <a:gd name="connsiteY0-290" fmla="*/ 431473 h 1682647"/>
              <a:gd name="connsiteX1-291" fmla="*/ 396687 w 1101086"/>
              <a:gd name="connsiteY1-292" fmla="*/ 0 h 1682647"/>
              <a:gd name="connsiteX2-293" fmla="*/ 742872 w 1101086"/>
              <a:gd name="connsiteY2-294" fmla="*/ 449188 h 1682647"/>
              <a:gd name="connsiteX3-295" fmla="*/ 600000 w 1101086"/>
              <a:gd name="connsiteY3-296" fmla="*/ 449698 h 1682647"/>
              <a:gd name="connsiteX4-297" fmla="*/ 1101086 w 1101086"/>
              <a:gd name="connsiteY4-298" fmla="*/ 1363824 h 1682647"/>
              <a:gd name="connsiteX5-299" fmla="*/ 211183 w 1101086"/>
              <a:gd name="connsiteY5-300" fmla="*/ 1682647 h 1682647"/>
              <a:gd name="connsiteX6-301" fmla="*/ 154371 w 1101086"/>
              <a:gd name="connsiteY6-302" fmla="*/ 437980 h 1682647"/>
              <a:gd name="connsiteX7-303" fmla="*/ 0 w 1101086"/>
              <a:gd name="connsiteY7-304" fmla="*/ 431473 h 1682647"/>
              <a:gd name="connsiteX0-305" fmla="*/ 0 w 877005"/>
              <a:gd name="connsiteY0-306" fmla="*/ 431473 h 1682647"/>
              <a:gd name="connsiteX1-307" fmla="*/ 396687 w 877005"/>
              <a:gd name="connsiteY1-308" fmla="*/ 0 h 1682647"/>
              <a:gd name="connsiteX2-309" fmla="*/ 742872 w 877005"/>
              <a:gd name="connsiteY2-310" fmla="*/ 449188 h 1682647"/>
              <a:gd name="connsiteX3-311" fmla="*/ 600000 w 877005"/>
              <a:gd name="connsiteY3-312" fmla="*/ 449698 h 1682647"/>
              <a:gd name="connsiteX4-313" fmla="*/ 877005 w 877005"/>
              <a:gd name="connsiteY4-314" fmla="*/ 1445049 h 1682647"/>
              <a:gd name="connsiteX5-315" fmla="*/ 211183 w 877005"/>
              <a:gd name="connsiteY5-316" fmla="*/ 1682647 h 1682647"/>
              <a:gd name="connsiteX6-317" fmla="*/ 154371 w 877005"/>
              <a:gd name="connsiteY6-318" fmla="*/ 437980 h 1682647"/>
              <a:gd name="connsiteX7-319" fmla="*/ 0 w 877005"/>
              <a:gd name="connsiteY7-320" fmla="*/ 431473 h 1682647"/>
              <a:gd name="connsiteX0-321" fmla="*/ 0 w 917020"/>
              <a:gd name="connsiteY0-322" fmla="*/ 431473 h 1682647"/>
              <a:gd name="connsiteX1-323" fmla="*/ 396687 w 917020"/>
              <a:gd name="connsiteY1-324" fmla="*/ 0 h 1682647"/>
              <a:gd name="connsiteX2-325" fmla="*/ 742872 w 917020"/>
              <a:gd name="connsiteY2-326" fmla="*/ 449188 h 1682647"/>
              <a:gd name="connsiteX3-327" fmla="*/ 600000 w 917020"/>
              <a:gd name="connsiteY3-328" fmla="*/ 449698 h 1682647"/>
              <a:gd name="connsiteX4-329" fmla="*/ 917020 w 917020"/>
              <a:gd name="connsiteY4-330" fmla="*/ 1430545 h 1682647"/>
              <a:gd name="connsiteX5-331" fmla="*/ 211183 w 917020"/>
              <a:gd name="connsiteY5-332" fmla="*/ 1682647 h 1682647"/>
              <a:gd name="connsiteX6-333" fmla="*/ 154371 w 917020"/>
              <a:gd name="connsiteY6-334" fmla="*/ 437980 h 1682647"/>
              <a:gd name="connsiteX7-335" fmla="*/ 0 w 917020"/>
              <a:gd name="connsiteY7-336" fmla="*/ 431473 h 1682647"/>
              <a:gd name="connsiteX0-337" fmla="*/ 0 w 917020"/>
              <a:gd name="connsiteY0-338" fmla="*/ 431473 h 1682647"/>
              <a:gd name="connsiteX1-339" fmla="*/ 396687 w 917020"/>
              <a:gd name="connsiteY1-340" fmla="*/ 0 h 1682647"/>
              <a:gd name="connsiteX2-341" fmla="*/ 742872 w 917020"/>
              <a:gd name="connsiteY2-342" fmla="*/ 449188 h 1682647"/>
              <a:gd name="connsiteX3-343" fmla="*/ 600000 w 917020"/>
              <a:gd name="connsiteY3-344" fmla="*/ 449698 h 1682647"/>
              <a:gd name="connsiteX4-345" fmla="*/ 917020 w 917020"/>
              <a:gd name="connsiteY4-346" fmla="*/ 1430545 h 1682647"/>
              <a:gd name="connsiteX5-347" fmla="*/ 211183 w 917020"/>
              <a:gd name="connsiteY5-348" fmla="*/ 1682647 h 1682647"/>
              <a:gd name="connsiteX6-349" fmla="*/ 154371 w 917020"/>
              <a:gd name="connsiteY6-350" fmla="*/ 437980 h 1682647"/>
              <a:gd name="connsiteX7-351" fmla="*/ 0 w 917020"/>
              <a:gd name="connsiteY7-352" fmla="*/ 431473 h 1682647"/>
              <a:gd name="connsiteX0-353" fmla="*/ 0 w 1001946"/>
              <a:gd name="connsiteY0-354" fmla="*/ 431473 h 1682647"/>
              <a:gd name="connsiteX1-355" fmla="*/ 396687 w 1001946"/>
              <a:gd name="connsiteY1-356" fmla="*/ 0 h 1682647"/>
              <a:gd name="connsiteX2-357" fmla="*/ 742872 w 1001946"/>
              <a:gd name="connsiteY2-358" fmla="*/ 449188 h 1682647"/>
              <a:gd name="connsiteX3-359" fmla="*/ 600000 w 1001946"/>
              <a:gd name="connsiteY3-360" fmla="*/ 449698 h 1682647"/>
              <a:gd name="connsiteX4-361" fmla="*/ 1001946 w 1001946"/>
              <a:gd name="connsiteY4-362" fmla="*/ 1554234 h 1682647"/>
              <a:gd name="connsiteX5-363" fmla="*/ 211183 w 1001946"/>
              <a:gd name="connsiteY5-364" fmla="*/ 1682647 h 1682647"/>
              <a:gd name="connsiteX6-365" fmla="*/ 154371 w 1001946"/>
              <a:gd name="connsiteY6-366" fmla="*/ 437980 h 1682647"/>
              <a:gd name="connsiteX7-367" fmla="*/ 0 w 1001946"/>
              <a:gd name="connsiteY7-368" fmla="*/ 431473 h 1682647"/>
              <a:gd name="connsiteX0-369" fmla="*/ 0 w 1001946"/>
              <a:gd name="connsiteY0-370" fmla="*/ 431473 h 1854320"/>
              <a:gd name="connsiteX1-371" fmla="*/ 396687 w 1001946"/>
              <a:gd name="connsiteY1-372" fmla="*/ 0 h 1854320"/>
              <a:gd name="connsiteX2-373" fmla="*/ 742872 w 1001946"/>
              <a:gd name="connsiteY2-374" fmla="*/ 449188 h 1854320"/>
              <a:gd name="connsiteX3-375" fmla="*/ 600000 w 1001946"/>
              <a:gd name="connsiteY3-376" fmla="*/ 449698 h 1854320"/>
              <a:gd name="connsiteX4-377" fmla="*/ 1001946 w 1001946"/>
              <a:gd name="connsiteY4-378" fmla="*/ 1554234 h 1854320"/>
              <a:gd name="connsiteX5-379" fmla="*/ 300410 w 1001946"/>
              <a:gd name="connsiteY5-380" fmla="*/ 1854320 h 1854320"/>
              <a:gd name="connsiteX6-381" fmla="*/ 154371 w 1001946"/>
              <a:gd name="connsiteY6-382" fmla="*/ 437980 h 1854320"/>
              <a:gd name="connsiteX7-383" fmla="*/ 0 w 1001946"/>
              <a:gd name="connsiteY7-384" fmla="*/ 431473 h 1854320"/>
              <a:gd name="connsiteX0-385" fmla="*/ 0 w 1001946"/>
              <a:gd name="connsiteY0-386" fmla="*/ 431473 h 1891590"/>
              <a:gd name="connsiteX1-387" fmla="*/ 396687 w 1001946"/>
              <a:gd name="connsiteY1-388" fmla="*/ 0 h 1891590"/>
              <a:gd name="connsiteX2-389" fmla="*/ 742872 w 1001946"/>
              <a:gd name="connsiteY2-390" fmla="*/ 449188 h 1891590"/>
              <a:gd name="connsiteX3-391" fmla="*/ 600000 w 1001946"/>
              <a:gd name="connsiteY3-392" fmla="*/ 449698 h 1891590"/>
              <a:gd name="connsiteX4-393" fmla="*/ 1001946 w 1001946"/>
              <a:gd name="connsiteY4-394" fmla="*/ 1554234 h 1891590"/>
              <a:gd name="connsiteX5-395" fmla="*/ 317815 w 1001946"/>
              <a:gd name="connsiteY5-396" fmla="*/ 1891590 h 1891590"/>
              <a:gd name="connsiteX6-397" fmla="*/ 154371 w 1001946"/>
              <a:gd name="connsiteY6-398" fmla="*/ 437980 h 1891590"/>
              <a:gd name="connsiteX7-399" fmla="*/ 0 w 1001946"/>
              <a:gd name="connsiteY7-400" fmla="*/ 431473 h 1891590"/>
              <a:gd name="connsiteX0-401" fmla="*/ 0 w 1001946"/>
              <a:gd name="connsiteY0-402" fmla="*/ 431473 h 1928860"/>
              <a:gd name="connsiteX1-403" fmla="*/ 396687 w 1001946"/>
              <a:gd name="connsiteY1-404" fmla="*/ 0 h 1928860"/>
              <a:gd name="connsiteX2-405" fmla="*/ 742872 w 1001946"/>
              <a:gd name="connsiteY2-406" fmla="*/ 449188 h 1928860"/>
              <a:gd name="connsiteX3-407" fmla="*/ 600000 w 1001946"/>
              <a:gd name="connsiteY3-408" fmla="*/ 449698 h 1928860"/>
              <a:gd name="connsiteX4-409" fmla="*/ 1001946 w 1001946"/>
              <a:gd name="connsiteY4-410" fmla="*/ 1554234 h 1928860"/>
              <a:gd name="connsiteX5-411" fmla="*/ 335220 w 1001946"/>
              <a:gd name="connsiteY5-412" fmla="*/ 1928860 h 1928860"/>
              <a:gd name="connsiteX6-413" fmla="*/ 154371 w 1001946"/>
              <a:gd name="connsiteY6-414" fmla="*/ 437980 h 1928860"/>
              <a:gd name="connsiteX7-415" fmla="*/ 0 w 1001946"/>
              <a:gd name="connsiteY7-416" fmla="*/ 431473 h 19288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946" h="1928860">
                <a:moveTo>
                  <a:pt x="0" y="431473"/>
                </a:moveTo>
                <a:lnTo>
                  <a:pt x="396687" y="0"/>
                </a:lnTo>
                <a:lnTo>
                  <a:pt x="742872" y="449188"/>
                </a:lnTo>
                <a:lnTo>
                  <a:pt x="600000" y="449698"/>
                </a:lnTo>
                <a:cubicBezTo>
                  <a:pt x="574978" y="639207"/>
                  <a:pt x="789572" y="1346868"/>
                  <a:pt x="1001946" y="1554234"/>
                </a:cubicBezTo>
                <a:lnTo>
                  <a:pt x="335220" y="1928860"/>
                </a:lnTo>
                <a:cubicBezTo>
                  <a:pt x="265523" y="1739419"/>
                  <a:pt x="-1847" y="1030036"/>
                  <a:pt x="154371" y="437980"/>
                </a:cubicBezTo>
                <a:lnTo>
                  <a:pt x="0" y="431473"/>
                </a:lnTo>
                <a:close/>
              </a:path>
            </a:pathLst>
          </a:custGeom>
          <a:gradFill flip="none" rotWithShape="1">
            <a:gsLst>
              <a:gs pos="0">
                <a:srgbClr val="0432FF">
                  <a:alpha val="13685"/>
                </a:srgbClr>
              </a:gs>
              <a:gs pos="100000">
                <a:srgbClr val="0432FF"/>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28504" tIns="14252" rIns="28504" bIns="14252" rtlCol="0" anchor="ctr">
            <a:noAutofit/>
          </a:bodyPr>
          <a:p>
            <a:pPr algn="ctr"/>
            <a:endParaRPr lang="zh-CN" altLang="en-US" sz="575">
              <a:solidFill>
                <a:schemeClr val="bg1"/>
              </a:solidFill>
              <a:effectLst>
                <a:outerShdw blurRad="137160" dist="41148" dir="2699997" algn="tl">
                  <a:srgbClr val="000000">
                    <a:alpha val="40000"/>
                  </a:srgbClr>
                </a:outerShdw>
              </a:effectLst>
              <a:latin typeface="Alibaba PuHuiTi 2.0 55 Regular" pitchFamily="18" charset="-122"/>
              <a:ea typeface="Alibaba PuHuiTi 2.0 55 Regular" pitchFamily="18" charset="-122"/>
              <a:sym typeface="微软雅黑" panose="020B0503020204020204" charset="-122"/>
            </a:endParaRPr>
          </a:p>
        </p:txBody>
      </p:sp>
      <p:sp>
        <p:nvSpPr>
          <p:cNvPr id="49" name="任意多边形: 形状 537"/>
          <p:cNvSpPr/>
          <p:nvPr/>
        </p:nvSpPr>
        <p:spPr>
          <a:xfrm rot="10800000">
            <a:off x="7974965" y="3601720"/>
            <a:ext cx="358775" cy="563245"/>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51000">
                <a:srgbClr val="0432FF"/>
              </a:gs>
              <a:gs pos="0">
                <a:srgbClr val="0432FF">
                  <a:alpha val="0"/>
                </a:srgbClr>
              </a:gs>
              <a:gs pos="100000">
                <a:srgbClr val="00FDFF"/>
              </a:gs>
            </a:gsLst>
            <a:lin ang="1620000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28504" tIns="14252" rIns="28504" bIns="14252" rtlCol="0" anchor="ctr"/>
          <a:p>
            <a:pPr algn="ctr"/>
            <a:endParaRPr lang="zh-CN" altLang="en-US" sz="575" dirty="0">
              <a:solidFill>
                <a:schemeClr val="bg1"/>
              </a:solidFill>
              <a:effectLst>
                <a:outerShdw blurRad="137160" dist="41148" dir="2699997" algn="tl">
                  <a:srgbClr val="000000">
                    <a:alpha val="40000"/>
                  </a:srgbClr>
                </a:outerShdw>
              </a:effectLst>
              <a:latin typeface="Alibaba PuHuiTi 2.0 55 Regular" pitchFamily="18" charset="-122"/>
              <a:ea typeface="Alibaba PuHuiTi 2.0 55 Regular" pitchFamily="18" charset="-122"/>
              <a:sym typeface="微软雅黑" panose="020B0503020204020204" charset="-122"/>
            </a:endParaRPr>
          </a:p>
        </p:txBody>
      </p:sp>
      <p:sp>
        <p:nvSpPr>
          <p:cNvPr id="50" name="箭头: 上 26"/>
          <p:cNvSpPr/>
          <p:nvPr/>
        </p:nvSpPr>
        <p:spPr>
          <a:xfrm rot="5104534" flipH="1">
            <a:off x="6880225" y="4874260"/>
            <a:ext cx="313690" cy="778510"/>
          </a:xfrm>
          <a:custGeom>
            <a:avLst/>
            <a:gdLst>
              <a:gd name="connsiteX0" fmla="*/ 0 w 846384"/>
              <a:gd name="connsiteY0" fmla="*/ 423192 h 1696315"/>
              <a:gd name="connsiteX1" fmla="*/ 423192 w 846384"/>
              <a:gd name="connsiteY1" fmla="*/ 0 h 1696315"/>
              <a:gd name="connsiteX2" fmla="*/ 846384 w 846384"/>
              <a:gd name="connsiteY2" fmla="*/ 423192 h 1696315"/>
              <a:gd name="connsiteX3" fmla="*/ 634788 w 846384"/>
              <a:gd name="connsiteY3" fmla="*/ 423192 h 1696315"/>
              <a:gd name="connsiteX4" fmla="*/ 634788 w 846384"/>
              <a:gd name="connsiteY4" fmla="*/ 1696315 h 1696315"/>
              <a:gd name="connsiteX5" fmla="*/ 211596 w 846384"/>
              <a:gd name="connsiteY5" fmla="*/ 1696315 h 1696315"/>
              <a:gd name="connsiteX6" fmla="*/ 211596 w 846384"/>
              <a:gd name="connsiteY6" fmla="*/ 423192 h 1696315"/>
              <a:gd name="connsiteX7" fmla="*/ 0 w 846384"/>
              <a:gd name="connsiteY7" fmla="*/ 423192 h 1696315"/>
              <a:gd name="connsiteX0-1" fmla="*/ 0 w 846384"/>
              <a:gd name="connsiteY0-2" fmla="*/ 435957 h 1709080"/>
              <a:gd name="connsiteX1-3" fmla="*/ 415201 w 846384"/>
              <a:gd name="connsiteY1-4" fmla="*/ 0 h 1709080"/>
              <a:gd name="connsiteX2-5" fmla="*/ 846384 w 846384"/>
              <a:gd name="connsiteY2-6" fmla="*/ 435957 h 1709080"/>
              <a:gd name="connsiteX3-7" fmla="*/ 634788 w 846384"/>
              <a:gd name="connsiteY3-8" fmla="*/ 435957 h 1709080"/>
              <a:gd name="connsiteX4-9" fmla="*/ 634788 w 846384"/>
              <a:gd name="connsiteY4-10" fmla="*/ 1709080 h 1709080"/>
              <a:gd name="connsiteX5-11" fmla="*/ 211596 w 846384"/>
              <a:gd name="connsiteY5-12" fmla="*/ 1709080 h 1709080"/>
              <a:gd name="connsiteX6-13" fmla="*/ 211596 w 846384"/>
              <a:gd name="connsiteY6-14" fmla="*/ 435957 h 1709080"/>
              <a:gd name="connsiteX7-15" fmla="*/ 0 w 846384"/>
              <a:gd name="connsiteY7-16" fmla="*/ 435957 h 1709080"/>
              <a:gd name="connsiteX0-17" fmla="*/ 0 w 765454"/>
              <a:gd name="connsiteY0-18" fmla="*/ 435957 h 1709080"/>
              <a:gd name="connsiteX1-19" fmla="*/ 415201 w 765454"/>
              <a:gd name="connsiteY1-20" fmla="*/ 0 h 1709080"/>
              <a:gd name="connsiteX2-21" fmla="*/ 765454 w 765454"/>
              <a:gd name="connsiteY2-22" fmla="*/ 445754 h 1709080"/>
              <a:gd name="connsiteX3-23" fmla="*/ 634788 w 765454"/>
              <a:gd name="connsiteY3-24" fmla="*/ 435957 h 1709080"/>
              <a:gd name="connsiteX4-25" fmla="*/ 634788 w 765454"/>
              <a:gd name="connsiteY4-26" fmla="*/ 1709080 h 1709080"/>
              <a:gd name="connsiteX5-27" fmla="*/ 211596 w 765454"/>
              <a:gd name="connsiteY5-28" fmla="*/ 1709080 h 1709080"/>
              <a:gd name="connsiteX6-29" fmla="*/ 211596 w 765454"/>
              <a:gd name="connsiteY6-30" fmla="*/ 435957 h 1709080"/>
              <a:gd name="connsiteX7-31" fmla="*/ 0 w 765454"/>
              <a:gd name="connsiteY7-32" fmla="*/ 435957 h 1709080"/>
              <a:gd name="connsiteX0-33" fmla="*/ 0 w 765454"/>
              <a:gd name="connsiteY0-34" fmla="*/ 435957 h 1709080"/>
              <a:gd name="connsiteX1-35" fmla="*/ 415201 w 765454"/>
              <a:gd name="connsiteY1-36" fmla="*/ 0 h 1709080"/>
              <a:gd name="connsiteX2-37" fmla="*/ 765454 w 765454"/>
              <a:gd name="connsiteY2-38" fmla="*/ 445754 h 1709080"/>
              <a:gd name="connsiteX3-39" fmla="*/ 619148 w 765454"/>
              <a:gd name="connsiteY3-40" fmla="*/ 442194 h 1709080"/>
              <a:gd name="connsiteX4-41" fmla="*/ 634788 w 765454"/>
              <a:gd name="connsiteY4-42" fmla="*/ 1709080 h 1709080"/>
              <a:gd name="connsiteX5-43" fmla="*/ 211596 w 765454"/>
              <a:gd name="connsiteY5-44" fmla="*/ 1709080 h 1709080"/>
              <a:gd name="connsiteX6-45" fmla="*/ 211596 w 765454"/>
              <a:gd name="connsiteY6-46" fmla="*/ 435957 h 1709080"/>
              <a:gd name="connsiteX7-47" fmla="*/ 0 w 765454"/>
              <a:gd name="connsiteY7-48" fmla="*/ 435957 h 1709080"/>
              <a:gd name="connsiteX0-49" fmla="*/ 0 w 763067"/>
              <a:gd name="connsiteY0-50" fmla="*/ 435957 h 1709080"/>
              <a:gd name="connsiteX1-51" fmla="*/ 415201 w 763067"/>
              <a:gd name="connsiteY1-52" fmla="*/ 0 h 1709080"/>
              <a:gd name="connsiteX2-53" fmla="*/ 763067 w 763067"/>
              <a:gd name="connsiteY2-54" fmla="*/ 456132 h 1709080"/>
              <a:gd name="connsiteX3-55" fmla="*/ 619148 w 763067"/>
              <a:gd name="connsiteY3-56" fmla="*/ 442194 h 1709080"/>
              <a:gd name="connsiteX4-57" fmla="*/ 634788 w 763067"/>
              <a:gd name="connsiteY4-58" fmla="*/ 1709080 h 1709080"/>
              <a:gd name="connsiteX5-59" fmla="*/ 211596 w 763067"/>
              <a:gd name="connsiteY5-60" fmla="*/ 1709080 h 1709080"/>
              <a:gd name="connsiteX6-61" fmla="*/ 211596 w 763067"/>
              <a:gd name="connsiteY6-62" fmla="*/ 435957 h 1709080"/>
              <a:gd name="connsiteX7-63" fmla="*/ 0 w 763067"/>
              <a:gd name="connsiteY7-64" fmla="*/ 435957 h 1709080"/>
              <a:gd name="connsiteX0-65" fmla="*/ 0 w 761386"/>
              <a:gd name="connsiteY0-66" fmla="*/ 435957 h 1709080"/>
              <a:gd name="connsiteX1-67" fmla="*/ 415201 w 761386"/>
              <a:gd name="connsiteY1-68" fmla="*/ 0 h 1709080"/>
              <a:gd name="connsiteX2-69" fmla="*/ 761386 w 761386"/>
              <a:gd name="connsiteY2-70" fmla="*/ 449188 h 1709080"/>
              <a:gd name="connsiteX3-71" fmla="*/ 619148 w 761386"/>
              <a:gd name="connsiteY3-72" fmla="*/ 442194 h 1709080"/>
              <a:gd name="connsiteX4-73" fmla="*/ 634788 w 761386"/>
              <a:gd name="connsiteY4-74" fmla="*/ 1709080 h 1709080"/>
              <a:gd name="connsiteX5-75" fmla="*/ 211596 w 761386"/>
              <a:gd name="connsiteY5-76" fmla="*/ 1709080 h 1709080"/>
              <a:gd name="connsiteX6-77" fmla="*/ 211596 w 761386"/>
              <a:gd name="connsiteY6-78" fmla="*/ 435957 h 1709080"/>
              <a:gd name="connsiteX7-79" fmla="*/ 0 w 761386"/>
              <a:gd name="connsiteY7-80" fmla="*/ 435957 h 1709080"/>
              <a:gd name="connsiteX0-81" fmla="*/ 0 w 761386"/>
              <a:gd name="connsiteY0-82" fmla="*/ 435957 h 1709080"/>
              <a:gd name="connsiteX1-83" fmla="*/ 415201 w 761386"/>
              <a:gd name="connsiteY1-84" fmla="*/ 0 h 1709080"/>
              <a:gd name="connsiteX2-85" fmla="*/ 761386 w 761386"/>
              <a:gd name="connsiteY2-86" fmla="*/ 449188 h 1709080"/>
              <a:gd name="connsiteX3-87" fmla="*/ 618514 w 761386"/>
              <a:gd name="connsiteY3-88" fmla="*/ 449698 h 1709080"/>
              <a:gd name="connsiteX4-89" fmla="*/ 634788 w 761386"/>
              <a:gd name="connsiteY4-90" fmla="*/ 1709080 h 1709080"/>
              <a:gd name="connsiteX5-91" fmla="*/ 211596 w 761386"/>
              <a:gd name="connsiteY5-92" fmla="*/ 1709080 h 1709080"/>
              <a:gd name="connsiteX6-93" fmla="*/ 211596 w 761386"/>
              <a:gd name="connsiteY6-94" fmla="*/ 435957 h 1709080"/>
              <a:gd name="connsiteX7-95" fmla="*/ 0 w 761386"/>
              <a:gd name="connsiteY7-96" fmla="*/ 435957 h 1709080"/>
              <a:gd name="connsiteX0-97" fmla="*/ 0 w 740557"/>
              <a:gd name="connsiteY0-98" fmla="*/ 430912 h 1709080"/>
              <a:gd name="connsiteX1-99" fmla="*/ 394372 w 740557"/>
              <a:gd name="connsiteY1-100" fmla="*/ 0 h 1709080"/>
              <a:gd name="connsiteX2-101" fmla="*/ 740557 w 740557"/>
              <a:gd name="connsiteY2-102" fmla="*/ 449188 h 1709080"/>
              <a:gd name="connsiteX3-103" fmla="*/ 597685 w 740557"/>
              <a:gd name="connsiteY3-104" fmla="*/ 449698 h 1709080"/>
              <a:gd name="connsiteX4-105" fmla="*/ 613959 w 740557"/>
              <a:gd name="connsiteY4-106" fmla="*/ 1709080 h 1709080"/>
              <a:gd name="connsiteX5-107" fmla="*/ 190767 w 740557"/>
              <a:gd name="connsiteY5-108" fmla="*/ 1709080 h 1709080"/>
              <a:gd name="connsiteX6-109" fmla="*/ 190767 w 740557"/>
              <a:gd name="connsiteY6-110" fmla="*/ 435957 h 1709080"/>
              <a:gd name="connsiteX7-111" fmla="*/ 0 w 740557"/>
              <a:gd name="connsiteY7-112" fmla="*/ 430912 h 1709080"/>
              <a:gd name="connsiteX0-113" fmla="*/ 0 w 698899"/>
              <a:gd name="connsiteY0-114" fmla="*/ 420825 h 1709080"/>
              <a:gd name="connsiteX1-115" fmla="*/ 352714 w 698899"/>
              <a:gd name="connsiteY1-116" fmla="*/ 0 h 1709080"/>
              <a:gd name="connsiteX2-117" fmla="*/ 698899 w 698899"/>
              <a:gd name="connsiteY2-118" fmla="*/ 449188 h 1709080"/>
              <a:gd name="connsiteX3-119" fmla="*/ 556027 w 698899"/>
              <a:gd name="connsiteY3-120" fmla="*/ 449698 h 1709080"/>
              <a:gd name="connsiteX4-121" fmla="*/ 572301 w 698899"/>
              <a:gd name="connsiteY4-122" fmla="*/ 1709080 h 1709080"/>
              <a:gd name="connsiteX5-123" fmla="*/ 149109 w 698899"/>
              <a:gd name="connsiteY5-124" fmla="*/ 1709080 h 1709080"/>
              <a:gd name="connsiteX6-125" fmla="*/ 149109 w 698899"/>
              <a:gd name="connsiteY6-126" fmla="*/ 435957 h 1709080"/>
              <a:gd name="connsiteX7-127" fmla="*/ 0 w 698899"/>
              <a:gd name="connsiteY7-128" fmla="*/ 420825 h 1709080"/>
              <a:gd name="connsiteX0-129" fmla="*/ 0 w 742872"/>
              <a:gd name="connsiteY0-130" fmla="*/ 431473 h 1709080"/>
              <a:gd name="connsiteX1-131" fmla="*/ 396687 w 742872"/>
              <a:gd name="connsiteY1-132" fmla="*/ 0 h 1709080"/>
              <a:gd name="connsiteX2-133" fmla="*/ 742872 w 742872"/>
              <a:gd name="connsiteY2-134" fmla="*/ 449188 h 1709080"/>
              <a:gd name="connsiteX3-135" fmla="*/ 600000 w 742872"/>
              <a:gd name="connsiteY3-136" fmla="*/ 449698 h 1709080"/>
              <a:gd name="connsiteX4-137" fmla="*/ 616274 w 742872"/>
              <a:gd name="connsiteY4-138" fmla="*/ 1709080 h 1709080"/>
              <a:gd name="connsiteX5-139" fmla="*/ 193082 w 742872"/>
              <a:gd name="connsiteY5-140" fmla="*/ 1709080 h 1709080"/>
              <a:gd name="connsiteX6-141" fmla="*/ 193082 w 742872"/>
              <a:gd name="connsiteY6-142" fmla="*/ 435957 h 1709080"/>
              <a:gd name="connsiteX7-143" fmla="*/ 0 w 742872"/>
              <a:gd name="connsiteY7-144" fmla="*/ 431473 h 1709080"/>
              <a:gd name="connsiteX0-145" fmla="*/ 0 w 742872"/>
              <a:gd name="connsiteY0-146" fmla="*/ 431473 h 1709080"/>
              <a:gd name="connsiteX1-147" fmla="*/ 396687 w 742872"/>
              <a:gd name="connsiteY1-148" fmla="*/ 0 h 1709080"/>
              <a:gd name="connsiteX2-149" fmla="*/ 742872 w 742872"/>
              <a:gd name="connsiteY2-150" fmla="*/ 449188 h 1709080"/>
              <a:gd name="connsiteX3-151" fmla="*/ 600000 w 742872"/>
              <a:gd name="connsiteY3-152" fmla="*/ 449698 h 1709080"/>
              <a:gd name="connsiteX4-153" fmla="*/ 616274 w 742872"/>
              <a:gd name="connsiteY4-154" fmla="*/ 1709080 h 1709080"/>
              <a:gd name="connsiteX5-155" fmla="*/ 193082 w 742872"/>
              <a:gd name="connsiteY5-156" fmla="*/ 1709080 h 1709080"/>
              <a:gd name="connsiteX6-157" fmla="*/ 154371 w 742872"/>
              <a:gd name="connsiteY6-158" fmla="*/ 437980 h 1709080"/>
              <a:gd name="connsiteX7-159" fmla="*/ 0 w 742872"/>
              <a:gd name="connsiteY7-160" fmla="*/ 431473 h 1709080"/>
              <a:gd name="connsiteX0-161" fmla="*/ 0 w 1101086"/>
              <a:gd name="connsiteY0-162" fmla="*/ 431473 h 1709080"/>
              <a:gd name="connsiteX1-163" fmla="*/ 396687 w 1101086"/>
              <a:gd name="connsiteY1-164" fmla="*/ 0 h 1709080"/>
              <a:gd name="connsiteX2-165" fmla="*/ 742872 w 1101086"/>
              <a:gd name="connsiteY2-166" fmla="*/ 449188 h 1709080"/>
              <a:gd name="connsiteX3-167" fmla="*/ 600000 w 1101086"/>
              <a:gd name="connsiteY3-168" fmla="*/ 449698 h 1709080"/>
              <a:gd name="connsiteX4-169" fmla="*/ 1101086 w 1101086"/>
              <a:gd name="connsiteY4-170" fmla="*/ 1363824 h 1709080"/>
              <a:gd name="connsiteX5-171" fmla="*/ 193082 w 1101086"/>
              <a:gd name="connsiteY5-172" fmla="*/ 1709080 h 1709080"/>
              <a:gd name="connsiteX6-173" fmla="*/ 154371 w 1101086"/>
              <a:gd name="connsiteY6-174" fmla="*/ 437980 h 1709080"/>
              <a:gd name="connsiteX7-175" fmla="*/ 0 w 1101086"/>
              <a:gd name="connsiteY7-176" fmla="*/ 431473 h 1709080"/>
              <a:gd name="connsiteX0-177" fmla="*/ 0 w 1101086"/>
              <a:gd name="connsiteY0-178" fmla="*/ 431473 h 1630579"/>
              <a:gd name="connsiteX1-179" fmla="*/ 396687 w 1101086"/>
              <a:gd name="connsiteY1-180" fmla="*/ 0 h 1630579"/>
              <a:gd name="connsiteX2-181" fmla="*/ 742872 w 1101086"/>
              <a:gd name="connsiteY2-182" fmla="*/ 449188 h 1630579"/>
              <a:gd name="connsiteX3-183" fmla="*/ 600000 w 1101086"/>
              <a:gd name="connsiteY3-184" fmla="*/ 449698 h 1630579"/>
              <a:gd name="connsiteX4-185" fmla="*/ 1101086 w 1101086"/>
              <a:gd name="connsiteY4-186" fmla="*/ 1363824 h 1630579"/>
              <a:gd name="connsiteX5-187" fmla="*/ 355380 w 1101086"/>
              <a:gd name="connsiteY5-188" fmla="*/ 1630579 h 1630579"/>
              <a:gd name="connsiteX6-189" fmla="*/ 154371 w 1101086"/>
              <a:gd name="connsiteY6-190" fmla="*/ 437980 h 1630579"/>
              <a:gd name="connsiteX7-191" fmla="*/ 0 w 1101086"/>
              <a:gd name="connsiteY7-192" fmla="*/ 431473 h 1630579"/>
              <a:gd name="connsiteX0-193" fmla="*/ 0 w 1101086"/>
              <a:gd name="connsiteY0-194" fmla="*/ 431473 h 1682647"/>
              <a:gd name="connsiteX1-195" fmla="*/ 396687 w 1101086"/>
              <a:gd name="connsiteY1-196" fmla="*/ 0 h 1682647"/>
              <a:gd name="connsiteX2-197" fmla="*/ 742872 w 1101086"/>
              <a:gd name="connsiteY2-198" fmla="*/ 449188 h 1682647"/>
              <a:gd name="connsiteX3-199" fmla="*/ 600000 w 1101086"/>
              <a:gd name="connsiteY3-200" fmla="*/ 449698 h 1682647"/>
              <a:gd name="connsiteX4-201" fmla="*/ 1101086 w 1101086"/>
              <a:gd name="connsiteY4-202" fmla="*/ 1363824 h 1682647"/>
              <a:gd name="connsiteX5-203" fmla="*/ 211183 w 1101086"/>
              <a:gd name="connsiteY5-204" fmla="*/ 1682647 h 1682647"/>
              <a:gd name="connsiteX6-205" fmla="*/ 154371 w 1101086"/>
              <a:gd name="connsiteY6-206" fmla="*/ 437980 h 1682647"/>
              <a:gd name="connsiteX7-207" fmla="*/ 0 w 1101086"/>
              <a:gd name="connsiteY7-208" fmla="*/ 431473 h 1682647"/>
              <a:gd name="connsiteX0-209" fmla="*/ 0 w 1101086"/>
              <a:gd name="connsiteY0-210" fmla="*/ 431473 h 1682647"/>
              <a:gd name="connsiteX1-211" fmla="*/ 396687 w 1101086"/>
              <a:gd name="connsiteY1-212" fmla="*/ 0 h 1682647"/>
              <a:gd name="connsiteX2-213" fmla="*/ 742872 w 1101086"/>
              <a:gd name="connsiteY2-214" fmla="*/ 449188 h 1682647"/>
              <a:gd name="connsiteX3-215" fmla="*/ 600000 w 1101086"/>
              <a:gd name="connsiteY3-216" fmla="*/ 449698 h 1682647"/>
              <a:gd name="connsiteX4-217" fmla="*/ 1101086 w 1101086"/>
              <a:gd name="connsiteY4-218" fmla="*/ 1363824 h 1682647"/>
              <a:gd name="connsiteX5-219" fmla="*/ 211183 w 1101086"/>
              <a:gd name="connsiteY5-220" fmla="*/ 1682647 h 1682647"/>
              <a:gd name="connsiteX6-221" fmla="*/ 154371 w 1101086"/>
              <a:gd name="connsiteY6-222" fmla="*/ 437980 h 1682647"/>
              <a:gd name="connsiteX7-223" fmla="*/ 0 w 1101086"/>
              <a:gd name="connsiteY7-224" fmla="*/ 431473 h 1682647"/>
              <a:gd name="connsiteX0-225" fmla="*/ 0 w 1101086"/>
              <a:gd name="connsiteY0-226" fmla="*/ 431473 h 1682647"/>
              <a:gd name="connsiteX1-227" fmla="*/ 396687 w 1101086"/>
              <a:gd name="connsiteY1-228" fmla="*/ 0 h 1682647"/>
              <a:gd name="connsiteX2-229" fmla="*/ 742872 w 1101086"/>
              <a:gd name="connsiteY2-230" fmla="*/ 449188 h 1682647"/>
              <a:gd name="connsiteX3-231" fmla="*/ 600000 w 1101086"/>
              <a:gd name="connsiteY3-232" fmla="*/ 449698 h 1682647"/>
              <a:gd name="connsiteX4-233" fmla="*/ 1101086 w 1101086"/>
              <a:gd name="connsiteY4-234" fmla="*/ 1363824 h 1682647"/>
              <a:gd name="connsiteX5-235" fmla="*/ 211183 w 1101086"/>
              <a:gd name="connsiteY5-236" fmla="*/ 1682647 h 1682647"/>
              <a:gd name="connsiteX6-237" fmla="*/ 154371 w 1101086"/>
              <a:gd name="connsiteY6-238" fmla="*/ 437980 h 1682647"/>
              <a:gd name="connsiteX7-239" fmla="*/ 0 w 1101086"/>
              <a:gd name="connsiteY7-240" fmla="*/ 431473 h 1682647"/>
              <a:gd name="connsiteX0-241" fmla="*/ 0 w 1101086"/>
              <a:gd name="connsiteY0-242" fmla="*/ 431473 h 1682647"/>
              <a:gd name="connsiteX1-243" fmla="*/ 396687 w 1101086"/>
              <a:gd name="connsiteY1-244" fmla="*/ 0 h 1682647"/>
              <a:gd name="connsiteX2-245" fmla="*/ 742872 w 1101086"/>
              <a:gd name="connsiteY2-246" fmla="*/ 449188 h 1682647"/>
              <a:gd name="connsiteX3-247" fmla="*/ 600000 w 1101086"/>
              <a:gd name="connsiteY3-248" fmla="*/ 449698 h 1682647"/>
              <a:gd name="connsiteX4-249" fmla="*/ 1101086 w 1101086"/>
              <a:gd name="connsiteY4-250" fmla="*/ 1363824 h 1682647"/>
              <a:gd name="connsiteX5-251" fmla="*/ 211183 w 1101086"/>
              <a:gd name="connsiteY5-252" fmla="*/ 1682647 h 1682647"/>
              <a:gd name="connsiteX6-253" fmla="*/ 154371 w 1101086"/>
              <a:gd name="connsiteY6-254" fmla="*/ 437980 h 1682647"/>
              <a:gd name="connsiteX7-255" fmla="*/ 0 w 1101086"/>
              <a:gd name="connsiteY7-256" fmla="*/ 431473 h 1682647"/>
              <a:gd name="connsiteX0-257" fmla="*/ 0 w 1101086"/>
              <a:gd name="connsiteY0-258" fmla="*/ 431473 h 1682647"/>
              <a:gd name="connsiteX1-259" fmla="*/ 396687 w 1101086"/>
              <a:gd name="connsiteY1-260" fmla="*/ 0 h 1682647"/>
              <a:gd name="connsiteX2-261" fmla="*/ 742872 w 1101086"/>
              <a:gd name="connsiteY2-262" fmla="*/ 449188 h 1682647"/>
              <a:gd name="connsiteX3-263" fmla="*/ 600000 w 1101086"/>
              <a:gd name="connsiteY3-264" fmla="*/ 449698 h 1682647"/>
              <a:gd name="connsiteX4-265" fmla="*/ 1101086 w 1101086"/>
              <a:gd name="connsiteY4-266" fmla="*/ 1363824 h 1682647"/>
              <a:gd name="connsiteX5-267" fmla="*/ 211183 w 1101086"/>
              <a:gd name="connsiteY5-268" fmla="*/ 1682647 h 1682647"/>
              <a:gd name="connsiteX6-269" fmla="*/ 154371 w 1101086"/>
              <a:gd name="connsiteY6-270" fmla="*/ 437980 h 1682647"/>
              <a:gd name="connsiteX7-271" fmla="*/ 0 w 1101086"/>
              <a:gd name="connsiteY7-272" fmla="*/ 431473 h 1682647"/>
              <a:gd name="connsiteX0-273" fmla="*/ 0 w 1101086"/>
              <a:gd name="connsiteY0-274" fmla="*/ 431473 h 1682647"/>
              <a:gd name="connsiteX1-275" fmla="*/ 396687 w 1101086"/>
              <a:gd name="connsiteY1-276" fmla="*/ 0 h 1682647"/>
              <a:gd name="connsiteX2-277" fmla="*/ 742872 w 1101086"/>
              <a:gd name="connsiteY2-278" fmla="*/ 449188 h 1682647"/>
              <a:gd name="connsiteX3-279" fmla="*/ 600000 w 1101086"/>
              <a:gd name="connsiteY3-280" fmla="*/ 449698 h 1682647"/>
              <a:gd name="connsiteX4-281" fmla="*/ 1101086 w 1101086"/>
              <a:gd name="connsiteY4-282" fmla="*/ 1363824 h 1682647"/>
              <a:gd name="connsiteX5-283" fmla="*/ 211183 w 1101086"/>
              <a:gd name="connsiteY5-284" fmla="*/ 1682647 h 1682647"/>
              <a:gd name="connsiteX6-285" fmla="*/ 154371 w 1101086"/>
              <a:gd name="connsiteY6-286" fmla="*/ 437980 h 1682647"/>
              <a:gd name="connsiteX7-287" fmla="*/ 0 w 1101086"/>
              <a:gd name="connsiteY7-288" fmla="*/ 431473 h 1682647"/>
              <a:gd name="connsiteX0-289" fmla="*/ 0 w 1101086"/>
              <a:gd name="connsiteY0-290" fmla="*/ 431473 h 1682647"/>
              <a:gd name="connsiteX1-291" fmla="*/ 396687 w 1101086"/>
              <a:gd name="connsiteY1-292" fmla="*/ 0 h 1682647"/>
              <a:gd name="connsiteX2-293" fmla="*/ 742872 w 1101086"/>
              <a:gd name="connsiteY2-294" fmla="*/ 449188 h 1682647"/>
              <a:gd name="connsiteX3-295" fmla="*/ 600000 w 1101086"/>
              <a:gd name="connsiteY3-296" fmla="*/ 449698 h 1682647"/>
              <a:gd name="connsiteX4-297" fmla="*/ 1101086 w 1101086"/>
              <a:gd name="connsiteY4-298" fmla="*/ 1363824 h 1682647"/>
              <a:gd name="connsiteX5-299" fmla="*/ 211183 w 1101086"/>
              <a:gd name="connsiteY5-300" fmla="*/ 1682647 h 1682647"/>
              <a:gd name="connsiteX6-301" fmla="*/ 154371 w 1101086"/>
              <a:gd name="connsiteY6-302" fmla="*/ 437980 h 1682647"/>
              <a:gd name="connsiteX7-303" fmla="*/ 0 w 1101086"/>
              <a:gd name="connsiteY7-304" fmla="*/ 431473 h 1682647"/>
              <a:gd name="connsiteX0-305" fmla="*/ 0 w 877005"/>
              <a:gd name="connsiteY0-306" fmla="*/ 431473 h 1682647"/>
              <a:gd name="connsiteX1-307" fmla="*/ 396687 w 877005"/>
              <a:gd name="connsiteY1-308" fmla="*/ 0 h 1682647"/>
              <a:gd name="connsiteX2-309" fmla="*/ 742872 w 877005"/>
              <a:gd name="connsiteY2-310" fmla="*/ 449188 h 1682647"/>
              <a:gd name="connsiteX3-311" fmla="*/ 600000 w 877005"/>
              <a:gd name="connsiteY3-312" fmla="*/ 449698 h 1682647"/>
              <a:gd name="connsiteX4-313" fmla="*/ 877005 w 877005"/>
              <a:gd name="connsiteY4-314" fmla="*/ 1445049 h 1682647"/>
              <a:gd name="connsiteX5-315" fmla="*/ 211183 w 877005"/>
              <a:gd name="connsiteY5-316" fmla="*/ 1682647 h 1682647"/>
              <a:gd name="connsiteX6-317" fmla="*/ 154371 w 877005"/>
              <a:gd name="connsiteY6-318" fmla="*/ 437980 h 1682647"/>
              <a:gd name="connsiteX7-319" fmla="*/ 0 w 877005"/>
              <a:gd name="connsiteY7-320" fmla="*/ 431473 h 1682647"/>
              <a:gd name="connsiteX0-321" fmla="*/ 0 w 917020"/>
              <a:gd name="connsiteY0-322" fmla="*/ 431473 h 1682647"/>
              <a:gd name="connsiteX1-323" fmla="*/ 396687 w 917020"/>
              <a:gd name="connsiteY1-324" fmla="*/ 0 h 1682647"/>
              <a:gd name="connsiteX2-325" fmla="*/ 742872 w 917020"/>
              <a:gd name="connsiteY2-326" fmla="*/ 449188 h 1682647"/>
              <a:gd name="connsiteX3-327" fmla="*/ 600000 w 917020"/>
              <a:gd name="connsiteY3-328" fmla="*/ 449698 h 1682647"/>
              <a:gd name="connsiteX4-329" fmla="*/ 917020 w 917020"/>
              <a:gd name="connsiteY4-330" fmla="*/ 1430545 h 1682647"/>
              <a:gd name="connsiteX5-331" fmla="*/ 211183 w 917020"/>
              <a:gd name="connsiteY5-332" fmla="*/ 1682647 h 1682647"/>
              <a:gd name="connsiteX6-333" fmla="*/ 154371 w 917020"/>
              <a:gd name="connsiteY6-334" fmla="*/ 437980 h 1682647"/>
              <a:gd name="connsiteX7-335" fmla="*/ 0 w 917020"/>
              <a:gd name="connsiteY7-336" fmla="*/ 431473 h 1682647"/>
              <a:gd name="connsiteX0-337" fmla="*/ 0 w 917020"/>
              <a:gd name="connsiteY0-338" fmla="*/ 431473 h 1682647"/>
              <a:gd name="connsiteX1-339" fmla="*/ 396687 w 917020"/>
              <a:gd name="connsiteY1-340" fmla="*/ 0 h 1682647"/>
              <a:gd name="connsiteX2-341" fmla="*/ 742872 w 917020"/>
              <a:gd name="connsiteY2-342" fmla="*/ 449188 h 1682647"/>
              <a:gd name="connsiteX3-343" fmla="*/ 600000 w 917020"/>
              <a:gd name="connsiteY3-344" fmla="*/ 449698 h 1682647"/>
              <a:gd name="connsiteX4-345" fmla="*/ 917020 w 917020"/>
              <a:gd name="connsiteY4-346" fmla="*/ 1430545 h 1682647"/>
              <a:gd name="connsiteX5-347" fmla="*/ 211183 w 917020"/>
              <a:gd name="connsiteY5-348" fmla="*/ 1682647 h 1682647"/>
              <a:gd name="connsiteX6-349" fmla="*/ 154371 w 917020"/>
              <a:gd name="connsiteY6-350" fmla="*/ 437980 h 1682647"/>
              <a:gd name="connsiteX7-351" fmla="*/ 0 w 917020"/>
              <a:gd name="connsiteY7-352" fmla="*/ 431473 h 1682647"/>
              <a:gd name="connsiteX0-353" fmla="*/ 0 w 1001946"/>
              <a:gd name="connsiteY0-354" fmla="*/ 431473 h 1682647"/>
              <a:gd name="connsiteX1-355" fmla="*/ 396687 w 1001946"/>
              <a:gd name="connsiteY1-356" fmla="*/ 0 h 1682647"/>
              <a:gd name="connsiteX2-357" fmla="*/ 742872 w 1001946"/>
              <a:gd name="connsiteY2-358" fmla="*/ 449188 h 1682647"/>
              <a:gd name="connsiteX3-359" fmla="*/ 600000 w 1001946"/>
              <a:gd name="connsiteY3-360" fmla="*/ 449698 h 1682647"/>
              <a:gd name="connsiteX4-361" fmla="*/ 1001946 w 1001946"/>
              <a:gd name="connsiteY4-362" fmla="*/ 1554234 h 1682647"/>
              <a:gd name="connsiteX5-363" fmla="*/ 211183 w 1001946"/>
              <a:gd name="connsiteY5-364" fmla="*/ 1682647 h 1682647"/>
              <a:gd name="connsiteX6-365" fmla="*/ 154371 w 1001946"/>
              <a:gd name="connsiteY6-366" fmla="*/ 437980 h 1682647"/>
              <a:gd name="connsiteX7-367" fmla="*/ 0 w 1001946"/>
              <a:gd name="connsiteY7-368" fmla="*/ 431473 h 1682647"/>
              <a:gd name="connsiteX0-369" fmla="*/ 0 w 1001946"/>
              <a:gd name="connsiteY0-370" fmla="*/ 431473 h 1854320"/>
              <a:gd name="connsiteX1-371" fmla="*/ 396687 w 1001946"/>
              <a:gd name="connsiteY1-372" fmla="*/ 0 h 1854320"/>
              <a:gd name="connsiteX2-373" fmla="*/ 742872 w 1001946"/>
              <a:gd name="connsiteY2-374" fmla="*/ 449188 h 1854320"/>
              <a:gd name="connsiteX3-375" fmla="*/ 600000 w 1001946"/>
              <a:gd name="connsiteY3-376" fmla="*/ 449698 h 1854320"/>
              <a:gd name="connsiteX4-377" fmla="*/ 1001946 w 1001946"/>
              <a:gd name="connsiteY4-378" fmla="*/ 1554234 h 1854320"/>
              <a:gd name="connsiteX5-379" fmla="*/ 300410 w 1001946"/>
              <a:gd name="connsiteY5-380" fmla="*/ 1854320 h 1854320"/>
              <a:gd name="connsiteX6-381" fmla="*/ 154371 w 1001946"/>
              <a:gd name="connsiteY6-382" fmla="*/ 437980 h 1854320"/>
              <a:gd name="connsiteX7-383" fmla="*/ 0 w 1001946"/>
              <a:gd name="connsiteY7-384" fmla="*/ 431473 h 1854320"/>
              <a:gd name="connsiteX0-385" fmla="*/ 0 w 1001946"/>
              <a:gd name="connsiteY0-386" fmla="*/ 431473 h 1891590"/>
              <a:gd name="connsiteX1-387" fmla="*/ 396687 w 1001946"/>
              <a:gd name="connsiteY1-388" fmla="*/ 0 h 1891590"/>
              <a:gd name="connsiteX2-389" fmla="*/ 742872 w 1001946"/>
              <a:gd name="connsiteY2-390" fmla="*/ 449188 h 1891590"/>
              <a:gd name="connsiteX3-391" fmla="*/ 600000 w 1001946"/>
              <a:gd name="connsiteY3-392" fmla="*/ 449698 h 1891590"/>
              <a:gd name="connsiteX4-393" fmla="*/ 1001946 w 1001946"/>
              <a:gd name="connsiteY4-394" fmla="*/ 1554234 h 1891590"/>
              <a:gd name="connsiteX5-395" fmla="*/ 317815 w 1001946"/>
              <a:gd name="connsiteY5-396" fmla="*/ 1891590 h 1891590"/>
              <a:gd name="connsiteX6-397" fmla="*/ 154371 w 1001946"/>
              <a:gd name="connsiteY6-398" fmla="*/ 437980 h 1891590"/>
              <a:gd name="connsiteX7-399" fmla="*/ 0 w 1001946"/>
              <a:gd name="connsiteY7-400" fmla="*/ 431473 h 1891590"/>
              <a:gd name="connsiteX0-401" fmla="*/ 0 w 1001946"/>
              <a:gd name="connsiteY0-402" fmla="*/ 431473 h 1928860"/>
              <a:gd name="connsiteX1-403" fmla="*/ 396687 w 1001946"/>
              <a:gd name="connsiteY1-404" fmla="*/ 0 h 1928860"/>
              <a:gd name="connsiteX2-405" fmla="*/ 742872 w 1001946"/>
              <a:gd name="connsiteY2-406" fmla="*/ 449188 h 1928860"/>
              <a:gd name="connsiteX3-407" fmla="*/ 600000 w 1001946"/>
              <a:gd name="connsiteY3-408" fmla="*/ 449698 h 1928860"/>
              <a:gd name="connsiteX4-409" fmla="*/ 1001946 w 1001946"/>
              <a:gd name="connsiteY4-410" fmla="*/ 1554234 h 1928860"/>
              <a:gd name="connsiteX5-411" fmla="*/ 335220 w 1001946"/>
              <a:gd name="connsiteY5-412" fmla="*/ 1928860 h 1928860"/>
              <a:gd name="connsiteX6-413" fmla="*/ 154371 w 1001946"/>
              <a:gd name="connsiteY6-414" fmla="*/ 437980 h 1928860"/>
              <a:gd name="connsiteX7-415" fmla="*/ 0 w 1001946"/>
              <a:gd name="connsiteY7-416" fmla="*/ 431473 h 19288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946" h="1928860">
                <a:moveTo>
                  <a:pt x="0" y="431473"/>
                </a:moveTo>
                <a:lnTo>
                  <a:pt x="396687" y="0"/>
                </a:lnTo>
                <a:lnTo>
                  <a:pt x="742872" y="449188"/>
                </a:lnTo>
                <a:lnTo>
                  <a:pt x="600000" y="449698"/>
                </a:lnTo>
                <a:cubicBezTo>
                  <a:pt x="574978" y="639207"/>
                  <a:pt x="789572" y="1346868"/>
                  <a:pt x="1001946" y="1554234"/>
                </a:cubicBezTo>
                <a:lnTo>
                  <a:pt x="335220" y="1928860"/>
                </a:lnTo>
                <a:cubicBezTo>
                  <a:pt x="265523" y="1739419"/>
                  <a:pt x="-1847" y="1030036"/>
                  <a:pt x="154371" y="437980"/>
                </a:cubicBezTo>
                <a:lnTo>
                  <a:pt x="0" y="431473"/>
                </a:lnTo>
                <a:close/>
              </a:path>
            </a:pathLst>
          </a:custGeom>
          <a:gradFill flip="none" rotWithShape="1">
            <a:gsLst>
              <a:gs pos="0">
                <a:srgbClr val="0432FF">
                  <a:alpha val="13685"/>
                </a:srgbClr>
              </a:gs>
              <a:gs pos="100000">
                <a:srgbClr val="0432FF"/>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28504" tIns="14252" rIns="28504" bIns="14252" rtlCol="0" anchor="ctr">
            <a:noAutofit/>
          </a:bodyPr>
          <a:p>
            <a:pPr algn="ctr"/>
            <a:endParaRPr lang="zh-CN" altLang="en-US" sz="575">
              <a:solidFill>
                <a:schemeClr val="bg1"/>
              </a:solidFill>
              <a:effectLst>
                <a:outerShdw blurRad="137160" dist="41148" dir="2699997" algn="tl">
                  <a:srgbClr val="000000">
                    <a:alpha val="40000"/>
                  </a:srgbClr>
                </a:outerShdw>
              </a:effectLst>
              <a:latin typeface="Alibaba PuHuiTi 2.0 55 Regular" pitchFamily="18" charset="-122"/>
              <a:ea typeface="Alibaba PuHuiTi 2.0 55 Regular" pitchFamily="18" charset="-122"/>
              <a:sym typeface="微软雅黑" panose="020B0503020204020204" charset="-122"/>
            </a:endParaRPr>
          </a:p>
        </p:txBody>
      </p:sp>
      <p:sp>
        <p:nvSpPr>
          <p:cNvPr id="13" name="文本框 12"/>
          <p:cNvSpPr txBox="1"/>
          <p:nvPr/>
        </p:nvSpPr>
        <p:spPr>
          <a:xfrm>
            <a:off x="747395" y="876935"/>
            <a:ext cx="2413000" cy="521970"/>
          </a:xfrm>
          <a:prstGeom prst="rect">
            <a:avLst/>
          </a:prstGeom>
          <a:noFill/>
        </p:spPr>
        <p:txBody>
          <a:bodyPr wrap="square" rtlCol="0">
            <a:spAutoFit/>
          </a:bodyPr>
          <a:p>
            <a:r>
              <a:rPr lang="zh-CN" altLang="en-US" sz="2800" b="1">
                <a:latin typeface="微软雅黑" panose="020B0503020204020204" charset="-122"/>
                <a:ea typeface="微软雅黑" panose="020B0503020204020204" charset="-122"/>
              </a:rPr>
              <a:t>问题</a:t>
            </a:r>
            <a:endParaRPr lang="zh-CN" altLang="en-US" sz="2800" b="1">
              <a:latin typeface="微软雅黑" panose="020B0503020204020204" charset="-122"/>
              <a:ea typeface="微软雅黑" panose="020B0503020204020204" charset="-122"/>
            </a:endParaRPr>
          </a:p>
        </p:txBody>
      </p:sp>
      <p:sp>
        <p:nvSpPr>
          <p:cNvPr id="14" name="文本框 13"/>
          <p:cNvSpPr txBox="1"/>
          <p:nvPr/>
        </p:nvSpPr>
        <p:spPr>
          <a:xfrm>
            <a:off x="6592570" y="6023610"/>
            <a:ext cx="4161155"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1. </a:t>
            </a:r>
            <a:r>
              <a:rPr lang="zh-CN" altLang="en-US"/>
              <a:t>文章中描述</a:t>
            </a:r>
            <a:r>
              <a:rPr lang="en-US" altLang="zh-CN"/>
              <a:t>  2.</a:t>
            </a:r>
            <a:r>
              <a:rPr lang="zh-CN" altLang="en-US"/>
              <a:t>两部分融合的问题</a:t>
            </a:r>
            <a:r>
              <a:rPr lang="en-US" altLang="zh-CN"/>
              <a:t> </a:t>
            </a:r>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rcRect l="3884" r="3218"/>
          <a:stretch>
            <a:fillRect/>
          </a:stretch>
        </p:blipFill>
        <p:spPr>
          <a:xfrm>
            <a:off x="466090" y="2418715"/>
            <a:ext cx="8065135" cy="3457575"/>
          </a:xfrm>
          <a:prstGeom prst="rect">
            <a:avLst/>
          </a:prstGeom>
        </p:spPr>
      </p:pic>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2" name="图片 1"/>
          <p:cNvPicPr>
            <a:picLocks noChangeAspect="1"/>
          </p:cNvPicPr>
          <p:nvPr/>
        </p:nvPicPr>
        <p:blipFill>
          <a:blip r:embed="rId2"/>
          <a:srcRect l="4272" r="23067"/>
          <a:stretch>
            <a:fillRect/>
          </a:stretch>
        </p:blipFill>
        <p:spPr>
          <a:xfrm>
            <a:off x="466090" y="1685925"/>
            <a:ext cx="8065135" cy="400050"/>
          </a:xfrm>
          <a:prstGeom prst="rect">
            <a:avLst/>
          </a:prstGeom>
        </p:spPr>
      </p:pic>
      <p:pic>
        <p:nvPicPr>
          <p:cNvPr id="3" name="图片 2"/>
          <p:cNvPicPr>
            <a:picLocks noChangeAspect="1"/>
          </p:cNvPicPr>
          <p:nvPr/>
        </p:nvPicPr>
        <p:blipFill>
          <a:blip r:embed="rId3"/>
          <a:srcRect r="23923"/>
          <a:stretch>
            <a:fillRect/>
          </a:stretch>
        </p:blipFill>
        <p:spPr>
          <a:xfrm>
            <a:off x="466090" y="1077595"/>
            <a:ext cx="8065135" cy="46672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4" name="图片 3"/>
          <p:cNvPicPr>
            <a:picLocks noChangeAspect="1"/>
          </p:cNvPicPr>
          <p:nvPr/>
        </p:nvPicPr>
        <p:blipFill>
          <a:blip r:embed="rId1"/>
          <a:stretch>
            <a:fillRect/>
          </a:stretch>
        </p:blipFill>
        <p:spPr>
          <a:xfrm>
            <a:off x="1103630" y="1106170"/>
            <a:ext cx="3907790" cy="5305425"/>
          </a:xfrm>
          <a:prstGeom prst="rect">
            <a:avLst/>
          </a:prstGeom>
          <a:ln>
            <a:solidFill>
              <a:srgbClr val="3B70B3"/>
            </a:solidFill>
          </a:ln>
          <a:effectLst>
            <a:outerShdw blurRad="50800" dist="38100" dir="2700000" algn="tl" rotWithShape="0">
              <a:prstClr val="black">
                <a:alpha val="40000"/>
              </a:prstClr>
            </a:outerShdw>
          </a:effectLst>
        </p:spPr>
      </p:pic>
      <p:pic>
        <p:nvPicPr>
          <p:cNvPr id="10" name="图片 9"/>
          <p:cNvPicPr>
            <a:picLocks noChangeAspect="1"/>
          </p:cNvPicPr>
          <p:nvPr/>
        </p:nvPicPr>
        <p:blipFill>
          <a:blip r:embed="rId2"/>
          <a:stretch>
            <a:fillRect/>
          </a:stretch>
        </p:blipFill>
        <p:spPr>
          <a:xfrm>
            <a:off x="5449570" y="1106170"/>
            <a:ext cx="4732020" cy="5286375"/>
          </a:xfrm>
          <a:prstGeom prst="rect">
            <a:avLst/>
          </a:prstGeom>
          <a:ln>
            <a:solidFill>
              <a:srgbClr val="3B70B3"/>
            </a:solidFill>
          </a:ln>
          <a:effectLst>
            <a:outerShdw blurRad="50800" dist="38100" dir="2700000" algn="tl" rotWithShape="0">
              <a:prstClr val="black">
                <a:alpha val="40000"/>
              </a:prst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4" name="图片 3"/>
          <p:cNvPicPr>
            <a:picLocks noChangeAspect="1"/>
          </p:cNvPicPr>
          <p:nvPr/>
        </p:nvPicPr>
        <p:blipFill>
          <a:blip r:embed="rId1"/>
          <a:stretch>
            <a:fillRect/>
          </a:stretch>
        </p:blipFill>
        <p:spPr>
          <a:xfrm>
            <a:off x="418465" y="904240"/>
            <a:ext cx="3884295" cy="1329055"/>
          </a:xfrm>
          <a:prstGeom prst="rect">
            <a:avLst/>
          </a:prstGeom>
        </p:spPr>
      </p:pic>
      <p:pic>
        <p:nvPicPr>
          <p:cNvPr id="10" name="图片 9"/>
          <p:cNvPicPr>
            <a:picLocks noChangeAspect="1"/>
          </p:cNvPicPr>
          <p:nvPr/>
        </p:nvPicPr>
        <p:blipFill>
          <a:blip r:embed="rId2"/>
          <a:srcRect t="34527" b="31592"/>
          <a:stretch>
            <a:fillRect/>
          </a:stretch>
        </p:blipFill>
        <p:spPr>
          <a:xfrm>
            <a:off x="418465" y="2331720"/>
            <a:ext cx="8620125" cy="432435"/>
          </a:xfrm>
          <a:prstGeom prst="rect">
            <a:avLst/>
          </a:prstGeom>
        </p:spPr>
      </p:pic>
      <p:pic>
        <p:nvPicPr>
          <p:cNvPr id="11" name="图片 10"/>
          <p:cNvPicPr>
            <a:picLocks noChangeAspect="1"/>
          </p:cNvPicPr>
          <p:nvPr/>
        </p:nvPicPr>
        <p:blipFill>
          <a:blip r:embed="rId3"/>
          <a:stretch>
            <a:fillRect/>
          </a:stretch>
        </p:blipFill>
        <p:spPr>
          <a:xfrm>
            <a:off x="418465" y="2832735"/>
            <a:ext cx="8620125" cy="438150"/>
          </a:xfrm>
          <a:prstGeom prst="rect">
            <a:avLst/>
          </a:prstGeom>
        </p:spPr>
      </p:pic>
      <p:pic>
        <p:nvPicPr>
          <p:cNvPr id="12" name="图片 11"/>
          <p:cNvPicPr>
            <a:picLocks noChangeAspect="1"/>
          </p:cNvPicPr>
          <p:nvPr/>
        </p:nvPicPr>
        <p:blipFill>
          <a:blip r:embed="rId4"/>
          <a:srcRect r="1444"/>
          <a:stretch>
            <a:fillRect/>
          </a:stretch>
        </p:blipFill>
        <p:spPr>
          <a:xfrm>
            <a:off x="418465" y="3492500"/>
            <a:ext cx="5677535" cy="2974340"/>
          </a:xfrm>
          <a:prstGeom prst="rect">
            <a:avLst/>
          </a:prstGeom>
        </p:spPr>
      </p:pic>
      <p:pic>
        <p:nvPicPr>
          <p:cNvPr id="13" name="图片 12"/>
          <p:cNvPicPr>
            <a:picLocks noChangeAspect="1"/>
          </p:cNvPicPr>
          <p:nvPr/>
        </p:nvPicPr>
        <p:blipFill>
          <a:blip r:embed="rId5"/>
          <a:srcRect r="812"/>
          <a:stretch>
            <a:fillRect/>
          </a:stretch>
        </p:blipFill>
        <p:spPr>
          <a:xfrm>
            <a:off x="6096000" y="3493135"/>
            <a:ext cx="5893435" cy="297370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2" name="图片 1"/>
          <p:cNvPicPr>
            <a:picLocks noChangeAspect="1"/>
          </p:cNvPicPr>
          <p:nvPr/>
        </p:nvPicPr>
        <p:blipFill>
          <a:blip r:embed="rId1"/>
          <a:stretch>
            <a:fillRect/>
          </a:stretch>
        </p:blipFill>
        <p:spPr>
          <a:xfrm>
            <a:off x="1406525" y="1005840"/>
            <a:ext cx="4251960" cy="5336540"/>
          </a:xfrm>
          <a:prstGeom prst="rect">
            <a:avLst/>
          </a:prstGeom>
          <a:ln>
            <a:solidFill>
              <a:srgbClr val="3B70B3"/>
            </a:solidFill>
          </a:ln>
          <a:effectLst>
            <a:outerShdw blurRad="50800" dist="38100" dir="2700000" algn="tl" rotWithShape="0">
              <a:prstClr val="black">
                <a:alpha val="40000"/>
              </a:prstClr>
            </a:outerShdw>
          </a:effectLst>
        </p:spPr>
      </p:pic>
      <p:pic>
        <p:nvPicPr>
          <p:cNvPr id="3" name="图片 2"/>
          <p:cNvPicPr>
            <a:picLocks noChangeAspect="1"/>
          </p:cNvPicPr>
          <p:nvPr/>
        </p:nvPicPr>
        <p:blipFill>
          <a:blip r:embed="rId2"/>
          <a:stretch>
            <a:fillRect/>
          </a:stretch>
        </p:blipFill>
        <p:spPr>
          <a:xfrm>
            <a:off x="6021705" y="1005840"/>
            <a:ext cx="4162425" cy="5336540"/>
          </a:xfrm>
          <a:prstGeom prst="rect">
            <a:avLst/>
          </a:prstGeom>
          <a:ln>
            <a:solidFill>
              <a:srgbClr val="3B70B3"/>
            </a:solidFill>
          </a:ln>
          <a:effectLst>
            <a:outerShdw blurRad="50800" dist="38100" dir="2700000" algn="tl" rotWithShape="0">
              <a:prstClr val="black">
                <a:alpha val="40000"/>
              </a:prst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五边形 4"/>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2054860" cy="583565"/>
          </a:xfrm>
          <a:prstGeom prst="rect">
            <a:avLst/>
          </a:prstGeom>
          <a:noFill/>
        </p:spPr>
        <p:txBody>
          <a:bodyPr wrap="square" rtlCol="0">
            <a:spAutoFit/>
          </a:bodyPr>
          <a:p>
            <a:r>
              <a:rPr lang="zh-CN" altLang="en-US" sz="3200" b="1">
                <a:solidFill>
                  <a:schemeClr val="accent1">
                    <a:lumMod val="50000"/>
                  </a:schemeClr>
                </a:solidFill>
              </a:rPr>
              <a:t>阶段进展</a:t>
            </a:r>
            <a:endParaRPr lang="zh-CN" altLang="en-US" sz="3200" b="1">
              <a:solidFill>
                <a:schemeClr val="accent1">
                  <a:lumMod val="50000"/>
                </a:schemeClr>
              </a:solidFill>
            </a:endParaRPr>
          </a:p>
        </p:txBody>
      </p:sp>
      <p:pic>
        <p:nvPicPr>
          <p:cNvPr id="3" name="图片 2" descr="流程图新-第 4 页.drawi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47595" y="1062990"/>
            <a:ext cx="7496175" cy="54292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0" y="-31115"/>
            <a:ext cx="12192000" cy="701675"/>
          </a:xfrm>
          <a:prstGeom prst="rect">
            <a:avLst/>
          </a:prstGeom>
          <a:solidFill>
            <a:schemeClr val="bg1"/>
          </a:solidFill>
          <a:ln>
            <a:noFill/>
          </a:ln>
          <a:effectLst>
            <a:outerShdw blurRad="50800" dist="50800" dir="5400000" algn="ctr" rotWithShape="0">
              <a:schemeClr val="bg1">
                <a:lumMod val="75000"/>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五边形 3"/>
          <p:cNvSpPr/>
          <p:nvPr/>
        </p:nvSpPr>
        <p:spPr>
          <a:xfrm>
            <a:off x="0" y="-31115"/>
            <a:ext cx="418465" cy="701675"/>
          </a:xfrm>
          <a:prstGeom prst="homePlate">
            <a:avLst>
              <a:gd name="adj" fmla="val 27617"/>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351790" y="-31115"/>
            <a:ext cx="229235" cy="701675"/>
          </a:xfrm>
          <a:prstGeom prst="chevron">
            <a:avLst/>
          </a:prstGeom>
          <a:solidFill>
            <a:schemeClr val="bg1">
              <a:lumMod val="65000"/>
            </a:schemeClr>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466090" y="664845"/>
            <a:ext cx="9718040" cy="0"/>
          </a:xfrm>
          <a:prstGeom prst="line">
            <a:avLst/>
          </a:prstGeom>
          <a:ln w="25400"/>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81025" y="0"/>
            <a:ext cx="4458970" cy="583565"/>
          </a:xfrm>
          <a:prstGeom prst="rect">
            <a:avLst/>
          </a:prstGeom>
          <a:noFill/>
        </p:spPr>
        <p:txBody>
          <a:bodyPr wrap="square" rtlCol="0">
            <a:spAutoFit/>
          </a:bodyPr>
          <a:p>
            <a:r>
              <a:rPr lang="zh-CN" altLang="en-US" sz="3200" b="1" dirty="0">
                <a:solidFill>
                  <a:srgbClr val="2C4E8C"/>
                </a:solidFill>
                <a:latin typeface="+mj-ea"/>
                <a:sym typeface="+mn-ea"/>
              </a:rPr>
              <a:t>数据集介绍</a:t>
            </a:r>
            <a:endParaRPr lang="zh-CN" altLang="en-US" sz="3200" b="1">
              <a:solidFill>
                <a:schemeClr val="accent1">
                  <a:lumMod val="50000"/>
                </a:schemeClr>
              </a:solidFill>
            </a:endParaRPr>
          </a:p>
        </p:txBody>
      </p:sp>
      <p:sp>
        <p:nvSpPr>
          <p:cNvPr id="3" name="文本框 2"/>
          <p:cNvSpPr txBox="1"/>
          <p:nvPr/>
        </p:nvSpPr>
        <p:spPr>
          <a:xfrm>
            <a:off x="661999" y="1234518"/>
            <a:ext cx="10639095" cy="1895519"/>
          </a:xfrm>
          <a:prstGeom prst="rect">
            <a:avLst/>
          </a:prstGeom>
          <a:noFill/>
        </p:spPr>
        <p:txBody>
          <a:bodyPr wrap="square" rtlCol="0">
            <a:spAutoFit/>
          </a:bodyPr>
          <a:p>
            <a:pPr algn="just">
              <a:lnSpc>
                <a:spcPct val="150000"/>
              </a:lnSpc>
            </a:pPr>
            <a:r>
              <a:rPr lang="zh-CN" altLang="en-US" sz="1600" b="0" i="0" dirty="0">
                <a:effectLst/>
                <a:latin typeface="+mj-ea"/>
                <a:ea typeface="+mj-ea"/>
              </a:rPr>
              <a:t>       椭圆数据集将</a:t>
            </a:r>
            <a:r>
              <a:rPr lang="zh-CN" altLang="en-US" sz="1600" b="1" i="0" dirty="0">
                <a:solidFill>
                  <a:srgbClr val="2C4E8C"/>
                </a:solidFill>
                <a:effectLst/>
                <a:latin typeface="+mj-ea"/>
                <a:ea typeface="+mj-ea"/>
              </a:rPr>
              <a:t>比特币交易</a:t>
            </a:r>
            <a:r>
              <a:rPr lang="zh-CN" altLang="en-US" sz="1600" b="0" i="0" dirty="0">
                <a:effectLst/>
                <a:latin typeface="+mj-ea"/>
                <a:ea typeface="+mj-ea"/>
              </a:rPr>
              <a:t>映射到属于合法类别（交易所、钱包提供商、矿工、合法服务等）的真实实体与非法实体（诈骗、恶意软件、恐怖组织、勒索软件、庞氏骗局等）。数据集上的任务是对图中的 </a:t>
            </a:r>
            <a:r>
              <a:rPr lang="en-US" altLang="zh-CN" sz="1600" b="1" i="0" dirty="0">
                <a:solidFill>
                  <a:srgbClr val="2C4E8C"/>
                </a:solidFill>
                <a:effectLst/>
                <a:ea typeface="+mj-ea"/>
              </a:rPr>
              <a:t>illicit</a:t>
            </a:r>
            <a:r>
              <a:rPr lang="en-US" altLang="zh-CN" sz="1600" b="0" i="0" dirty="0">
                <a:effectLst/>
                <a:latin typeface="+mj-ea"/>
                <a:ea typeface="+mj-ea"/>
              </a:rPr>
              <a:t> </a:t>
            </a:r>
            <a:r>
              <a:rPr lang="zh-CN" altLang="en-US" sz="1600" b="0" i="0" dirty="0">
                <a:effectLst/>
                <a:latin typeface="+mj-ea"/>
                <a:ea typeface="+mj-ea"/>
              </a:rPr>
              <a:t>和 </a:t>
            </a:r>
            <a:r>
              <a:rPr lang="en-US" altLang="zh-CN" sz="1600" b="1" i="0" dirty="0">
                <a:solidFill>
                  <a:srgbClr val="2C4E8C"/>
                </a:solidFill>
                <a:effectLst/>
                <a:ea typeface="+mj-ea"/>
              </a:rPr>
              <a:t>licit</a:t>
            </a:r>
            <a:r>
              <a:rPr lang="en-US" altLang="zh-CN" sz="1600" b="0" i="0" dirty="0">
                <a:effectLst/>
                <a:latin typeface="+mj-ea"/>
                <a:ea typeface="+mj-ea"/>
              </a:rPr>
              <a:t> </a:t>
            </a:r>
            <a:r>
              <a:rPr lang="zh-CN" altLang="en-US" sz="1600" b="0" i="0" dirty="0">
                <a:effectLst/>
                <a:latin typeface="+mj-ea"/>
                <a:ea typeface="+mj-ea"/>
              </a:rPr>
              <a:t>节点进行</a:t>
            </a:r>
            <a:r>
              <a:rPr lang="zh-CN" altLang="en-US" sz="1600" b="1" i="0" dirty="0">
                <a:solidFill>
                  <a:srgbClr val="2C4E8C"/>
                </a:solidFill>
                <a:effectLst/>
                <a:latin typeface="+mj-ea"/>
                <a:ea typeface="+mj-ea"/>
              </a:rPr>
              <a:t>分类</a:t>
            </a:r>
            <a:r>
              <a:rPr lang="zh-CN" altLang="en-US" sz="1600" b="0" i="0" dirty="0">
                <a:effectLst/>
                <a:latin typeface="+mj-ea"/>
                <a:ea typeface="+mj-ea"/>
              </a:rPr>
              <a:t>。</a:t>
            </a:r>
            <a:endParaRPr lang="en-US" altLang="zh-CN" sz="1600" b="0" i="0" dirty="0">
              <a:effectLst/>
              <a:latin typeface="+mj-ea"/>
              <a:ea typeface="+mj-ea"/>
            </a:endParaRPr>
          </a:p>
          <a:p>
            <a:pPr algn="just">
              <a:lnSpc>
                <a:spcPct val="150000"/>
              </a:lnSpc>
            </a:pPr>
            <a:r>
              <a:rPr lang="zh-CN" altLang="en-US" sz="1600" dirty="0">
                <a:latin typeface="+mj-ea"/>
                <a:ea typeface="+mj-ea"/>
              </a:rPr>
              <a:t>       数据集由 </a:t>
            </a:r>
            <a:r>
              <a:rPr lang="en-US" altLang="zh-CN" sz="1600" dirty="0">
                <a:latin typeface="+mj-ea"/>
                <a:ea typeface="+mj-ea"/>
              </a:rPr>
              <a:t>203769 </a:t>
            </a:r>
            <a:r>
              <a:rPr lang="zh-CN" altLang="en-US" sz="1600" dirty="0">
                <a:latin typeface="+mj-ea"/>
                <a:ea typeface="+mj-ea"/>
              </a:rPr>
              <a:t>个节点和 </a:t>
            </a:r>
            <a:r>
              <a:rPr lang="en-US" altLang="zh-CN" sz="1600" dirty="0">
                <a:latin typeface="+mj-ea"/>
                <a:ea typeface="+mj-ea"/>
              </a:rPr>
              <a:t>234355 </a:t>
            </a:r>
            <a:r>
              <a:rPr lang="zh-CN" altLang="en-US" sz="1600" dirty="0">
                <a:latin typeface="+mj-ea"/>
                <a:ea typeface="+mj-ea"/>
              </a:rPr>
              <a:t>个边组成。</a:t>
            </a:r>
            <a:r>
              <a:rPr lang="zh-CN" altLang="en-US" sz="1600" b="1" dirty="0">
                <a:solidFill>
                  <a:srgbClr val="2C4E8C"/>
                </a:solidFill>
                <a:latin typeface="+mj-ea"/>
                <a:ea typeface="+mj-ea"/>
              </a:rPr>
              <a:t>节点分为三类：“合法”、“非法”或“未知”</a:t>
            </a:r>
            <a:r>
              <a:rPr lang="zh-CN" altLang="en-US" sz="1600" dirty="0">
                <a:latin typeface="+mj-ea"/>
                <a:ea typeface="+mj-ea"/>
              </a:rPr>
              <a:t>。如果相应的交易是由分别属于合法（交易所、钱包提供商、矿工、金融服务提供商等）或非法（诈骗、恶意软件、恐怖组织、勒索软件、庞氏骗局等）类别的实体创建的，则该节点被视为“合法”</a:t>
            </a:r>
            <a:r>
              <a:rPr lang="en-US" altLang="zh-CN" sz="1600" dirty="0">
                <a:latin typeface="+mj-ea"/>
                <a:ea typeface="+mj-ea"/>
              </a:rPr>
              <a:t>/“</a:t>
            </a:r>
            <a:r>
              <a:rPr lang="zh-CN" altLang="en-US" sz="1600" dirty="0">
                <a:latin typeface="+mj-ea"/>
                <a:ea typeface="+mj-ea"/>
              </a:rPr>
              <a:t>非法”。</a:t>
            </a:r>
            <a:endParaRPr lang="zh-CN" altLang="en-US" sz="1600" dirty="0">
              <a:latin typeface="+mj-ea"/>
              <a:ea typeface="+mj-ea"/>
            </a:endParaRPr>
          </a:p>
        </p:txBody>
      </p:sp>
      <p:pic>
        <p:nvPicPr>
          <p:cNvPr id="5" name="图片 4"/>
          <p:cNvPicPr>
            <a:picLocks noChangeAspect="1"/>
          </p:cNvPicPr>
          <p:nvPr/>
        </p:nvPicPr>
        <p:blipFill>
          <a:blip r:embed="rId1"/>
          <a:stretch>
            <a:fillRect/>
          </a:stretch>
        </p:blipFill>
        <p:spPr>
          <a:xfrm>
            <a:off x="752805" y="3626644"/>
            <a:ext cx="5276190" cy="1800000"/>
          </a:xfrm>
          <a:prstGeom prst="rect">
            <a:avLst/>
          </a:prstGeom>
        </p:spPr>
      </p:pic>
      <p:pic>
        <p:nvPicPr>
          <p:cNvPr id="2" name="图片 1"/>
          <p:cNvPicPr>
            <a:picLocks noChangeAspect="1"/>
          </p:cNvPicPr>
          <p:nvPr/>
        </p:nvPicPr>
        <p:blipFill>
          <a:blip r:embed="rId2"/>
          <a:stretch>
            <a:fillRect/>
          </a:stretch>
        </p:blipFill>
        <p:spPr>
          <a:xfrm>
            <a:off x="6900877" y="3626644"/>
            <a:ext cx="3104762" cy="742857"/>
          </a:xfrm>
          <a:prstGeom prst="rect">
            <a:avLst/>
          </a:prstGeom>
        </p:spPr>
      </p:pic>
    </p:spTree>
  </p:cSld>
  <p:clrMapOvr>
    <a:masterClrMapping/>
  </p:clrMapOvr>
</p:sld>
</file>

<file path=ppt/tags/tag1.xml><?xml version="1.0" encoding="utf-8"?>
<p:tagLst xmlns:p="http://schemas.openxmlformats.org/presentationml/2006/main">
  <p:tag name="KSO_WM_BEAUTIFY_FLAG" val="#wm#"/>
  <p:tag name="KSO_WM_TEMPLATE_CATEGORY" val="custom"/>
  <p:tag name="KSO_WM_TEMPLATE_INDEX" val="20205081"/>
</p:tagLst>
</file>

<file path=ppt/tags/tag10.xml><?xml version="1.0" encoding="utf-8"?>
<p:tagLst xmlns:p="http://schemas.openxmlformats.org/presentationml/2006/main">
  <p:tag name="picid" val="{847323af-c4c7-4155-a262-38875a740dff}"/>
  <p:tag name="KSO_WM_UNIT_PLACING_PICTURE_USER_VIEWPORT" val="{&quot;height&quot;:9612,&quot;width&quot;:6958}"/>
</p:tagLst>
</file>

<file path=ppt/tags/tag11.xml><?xml version="1.0" encoding="utf-8"?>
<p:tagLst xmlns:p="http://schemas.openxmlformats.org/presentationml/2006/main">
  <p:tag name="picid" val="{7731c818-aac5-4924-9b2f-a75fea6c988f}"/>
</p:tagLst>
</file>

<file path=ppt/tags/tag12.xml><?xml version="1.0" encoding="utf-8"?>
<p:tagLst xmlns:p="http://schemas.openxmlformats.org/presentationml/2006/main">
  <p:tag name="picid" val="{76e2c64a-989d-4b94-ab0a-53488bc04ccc}"/>
</p:tagLst>
</file>

<file path=ppt/tags/tag13.xml><?xml version="1.0" encoding="utf-8"?>
<p:tagLst xmlns:p="http://schemas.openxmlformats.org/presentationml/2006/main">
  <p:tag name="resource_record_key" val="{&quot;10&quot;:[4588240,21565027]}"/>
</p:tagLst>
</file>

<file path=ppt/tags/tag2.xml><?xml version="1.0" encoding="utf-8"?>
<p:tagLst xmlns:p="http://schemas.openxmlformats.org/presentationml/2006/main">
  <p:tag name="picid" val="{42dc24b8-213f-4286-b9b3-7faa3e83e0d4}"/>
</p:tagLst>
</file>

<file path=ppt/tags/tag3.xml><?xml version="1.0" encoding="utf-8"?>
<p:tagLst xmlns:p="http://schemas.openxmlformats.org/presentationml/2006/main">
  <p:tag name="picid" val="{c0b2e78c-7104-4736-bcd5-08dbe8eb64b3}"/>
</p:tagLst>
</file>

<file path=ppt/tags/tag4.xml><?xml version="1.0" encoding="utf-8"?>
<p:tagLst xmlns:p="http://schemas.openxmlformats.org/presentationml/2006/main">
  <p:tag name="picid" val="{70c5aee6-d6e8-4604-a16d-64af23795781}"/>
</p:tagLst>
</file>

<file path=ppt/tags/tag5.xml><?xml version="1.0" encoding="utf-8"?>
<p:tagLst xmlns:p="http://schemas.openxmlformats.org/presentationml/2006/main">
  <p:tag name="picid" val="{5d25e1c6-8043-492c-85ce-de6de15b2880}"/>
  <p:tag name="KSO_WM_UNIT_PLACING_PICTURE_USER_VIEWPORT" val="{&quot;height&quot;:9167,&quot;width&quot;:9342}"/>
</p:tagLst>
</file>

<file path=ppt/tags/tag6.xml><?xml version="1.0" encoding="utf-8"?>
<p:tagLst xmlns:p="http://schemas.openxmlformats.org/presentationml/2006/main">
  <p:tag name="KSO_WM_UNIT_PLACING_PICTURE_USER_VIEWPORT" val="{&quot;height&quot;:9209,&quot;width&quot;:4229}"/>
  <p:tag name="picid" val="{305d99aa-da83-473c-b5aa-3da3b0ecd523}"/>
</p:tagLst>
</file>

<file path=ppt/tags/tag7.xml><?xml version="1.0" encoding="utf-8"?>
<p:tagLst xmlns:p="http://schemas.openxmlformats.org/presentationml/2006/main">
  <p:tag name="picid" val="{5d25e1c6-8043-492c-85ce-de6de15b2880}"/>
  <p:tag name="KSO_WM_UNIT_PLACING_PICTURE_USER_VIEWPORT" val="{&quot;height&quot;:9167,&quot;width&quot;:9342}"/>
</p:tagLst>
</file>

<file path=ppt/tags/tag8.xml><?xml version="1.0" encoding="utf-8"?>
<p:tagLst xmlns:p="http://schemas.openxmlformats.org/presentationml/2006/main">
  <p:tag name="KSO_WM_UNIT_PLACING_PICTURE_USER_VIEWPORT" val="{&quot;height&quot;:9209,&quot;width&quot;:4229}"/>
  <p:tag name="picid" val="{305d99aa-da83-473c-b5aa-3da3b0ecd523}"/>
</p:tagLst>
</file>

<file path=ppt/tags/tag9.xml><?xml version="1.0" encoding="utf-8"?>
<p:tagLst xmlns:p="http://schemas.openxmlformats.org/presentationml/2006/main">
  <p:tag name="picid" val="{16f8c12e-11bf-4ce3-8825-6e6771336e26}"/>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10726</Words>
  <Application>WPS 演示</Application>
  <PresentationFormat>宽屏</PresentationFormat>
  <Paragraphs>777</Paragraphs>
  <Slides>85</Slides>
  <Notes>0</Notes>
  <HiddenSlides>0</HiddenSlides>
  <MMClips>0</MMClips>
  <ScaleCrop>false</ScaleCrop>
  <HeadingPairs>
    <vt:vector size="6" baseType="variant">
      <vt:variant>
        <vt:lpstr>已用的字体</vt:lpstr>
      </vt:variant>
      <vt:variant>
        <vt:i4>41</vt:i4>
      </vt:variant>
      <vt:variant>
        <vt:lpstr>主题</vt:lpstr>
      </vt:variant>
      <vt:variant>
        <vt:i4>1</vt:i4>
      </vt:variant>
      <vt:variant>
        <vt:lpstr>幻灯片标题</vt:lpstr>
      </vt:variant>
      <vt:variant>
        <vt:i4>85</vt:i4>
      </vt:variant>
    </vt:vector>
  </HeadingPairs>
  <TitlesOfParts>
    <vt:vector size="127" baseType="lpstr">
      <vt:lpstr>Arial</vt:lpstr>
      <vt:lpstr>宋体</vt:lpstr>
      <vt:lpstr>Wingdings</vt:lpstr>
      <vt:lpstr>Times New Roman</vt:lpstr>
      <vt:lpstr>微软雅黑</vt:lpstr>
      <vt:lpstr>Wingdings</vt:lpstr>
      <vt:lpstr>Calibri</vt:lpstr>
      <vt:lpstr>Arial Unicode MS</vt:lpstr>
      <vt:lpstr>Alibaba PuHuiTi 2.0 55 Regular</vt:lpstr>
      <vt:lpstr>仿宋</vt:lpstr>
      <vt:lpstr>黑体</vt:lpstr>
      <vt:lpstr>Arial Black</vt:lpstr>
      <vt:lpstr>Agency FB</vt:lpstr>
      <vt:lpstr>等线</vt:lpstr>
      <vt:lpstr>方正公文仿宋</vt:lpstr>
      <vt:lpstr>-apple-system</vt:lpstr>
      <vt:lpstr>Gubbi</vt:lpstr>
      <vt:lpstr>AR PL UKai TW</vt:lpstr>
      <vt:lpstr>AR PL UKai TW MBE</vt:lpstr>
      <vt:lpstr>Algerian</vt:lpstr>
      <vt:lpstr>汉仪黑方简</vt:lpstr>
      <vt:lpstr>华文宋体</vt:lpstr>
      <vt:lpstr>华文中宋</vt:lpstr>
      <vt:lpstr>华文彩云</vt:lpstr>
      <vt:lpstr>华文琥珀</vt:lpstr>
      <vt:lpstr>华文细黑</vt:lpstr>
      <vt:lpstr>家族宋</vt:lpstr>
      <vt:lpstr>方正仿宋_GB2312</vt:lpstr>
      <vt:lpstr>新宋体</vt:lpstr>
      <vt:lpstr>汉仪叶叶相思体简</vt:lpstr>
      <vt:lpstr>AR PL UKai HK</vt:lpstr>
      <vt:lpstr>楷体</vt:lpstr>
      <vt:lpstr>Baskerville Old Face</vt:lpstr>
      <vt:lpstr>Berlin Sans FB Demi</vt:lpstr>
      <vt:lpstr>Bodoni Bk BT</vt:lpstr>
      <vt:lpstr>Bodoni MT Poster Compressed</vt:lpstr>
      <vt:lpstr>Britannic Bold</vt:lpstr>
      <vt:lpstr>padmaa-Bold.1.1</vt:lpstr>
      <vt:lpstr>Yu Gothic UI</vt:lpstr>
      <vt:lpstr>Yu Gothic</vt:lpstr>
      <vt:lpstr>隶书</vt:lpstr>
      <vt:lpstr>WPS</vt:lpstr>
      <vt:lpstr>PowerPoint 演示文稿</vt:lpstr>
      <vt:lpstr>数据类型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岁月并非如歌</cp:lastModifiedBy>
  <cp:revision>26</cp:revision>
  <dcterms:created xsi:type="dcterms:W3CDTF">2025-11-15T13:34:20Z</dcterms:created>
  <dcterms:modified xsi:type="dcterms:W3CDTF">2025-11-15T13:34:20Z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2052-12.1.2.22571</vt:lpwstr>
  </property>
  <property fmtid="{D5CDD505-2E9C-101B-9397-08002B2CF9AE}" pid="3" name="ICV">
    <vt:lpwstr>0FFB374EF87741258E9EC42A4DEF22FC_13</vt:lpwstr>
  </property>
</Properties>
</file>